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6"/>
  </p:notesMasterIdLst>
  <p:handoutMasterIdLst>
    <p:handoutMasterId r:id="rId17"/>
  </p:handoutMasterIdLst>
  <p:sldIdLst>
    <p:sldId id="295" r:id="rId5"/>
    <p:sldId id="318" r:id="rId6"/>
    <p:sldId id="310" r:id="rId7"/>
    <p:sldId id="315" r:id="rId8"/>
    <p:sldId id="317" r:id="rId9"/>
    <p:sldId id="316" r:id="rId10"/>
    <p:sldId id="322" r:id="rId11"/>
    <p:sldId id="323" r:id="rId12"/>
    <p:sldId id="321" r:id="rId13"/>
    <p:sldId id="324" r:id="rId14"/>
    <p:sldId id="320" r:id="rId15"/>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68" userDrawn="1">
          <p15:clr>
            <a:srgbClr val="A4A3A4"/>
          </p15:clr>
        </p15:guide>
        <p15:guide id="2" pos="264" userDrawn="1">
          <p15:clr>
            <a:srgbClr val="A4A3A4"/>
          </p15:clr>
        </p15:guide>
        <p15:guide id="3" pos="11232" userDrawn="1">
          <p15:clr>
            <a:srgbClr val="A4A3A4"/>
          </p15:clr>
        </p15:guide>
        <p15:guide id="4" orient="horz" pos="28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74DC09-CE4F-8C7F-FAED-DA16011B8A02}" name="Andrea Molina" initials="AM" userId="S::amolina@quarterhill.com::f3d97605-2a48-4215-8701-e96a6e7a9792" providerId="AD"/>
  <p188:author id="{3FB63B46-FBAF-66CD-861F-E0F836B3760E}" name="Jenna Fabiano" initials="JF" userId="S::jfabiano@quarterhill.com::01be33b2-eb8e-4530-8b24-0a814c0bb859" providerId="AD"/>
  <p188:author id="{06F51BA6-4DDC-FB21-0CE1-77A276EEAB65}" name="Kirsten Bergan" initials="KB" userId="S::kbergan@quarterhill.com::8438cb51-80b4-4fab-83a0-2d02a1d8d27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9E5F6"/>
    <a:srgbClr val="EBF5FE"/>
    <a:srgbClr val="465467"/>
    <a:srgbClr val="F2F5F8"/>
    <a:srgbClr val="6A1484"/>
    <a:srgbClr val="EFECFF"/>
    <a:srgbClr val="ECF6FF"/>
    <a:srgbClr val="6EADE7"/>
    <a:srgbClr val="193570"/>
    <a:srgbClr val="016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C95672-335A-8846-A1C4-7957EEC7951C}" v="7" dt="2026-10-07T17:50:28.645"/>
    <p1510:client id="{B2F9A725-8976-F016-844F-A333B6E45274}" v="19" dt="2026-10-08T21:51:42.081"/>
    <p1510:client id="{E93B5CF1-BD75-1E4E-AD35-2A734A5D010D}" v="112" dt="2026-10-07T17:52:21.8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6168"/>
        <p:guide pos="264"/>
        <p:guide pos="11232"/>
        <p:guide orient="horz" pos="288"/>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en Bergan" userId="S::kbergan@quarterhill.com::8438cb51-80b4-4fab-83a0-2d02a1d8d271" providerId="AD" clId="Web-{B2F9A725-8976-F016-844F-A333B6E45274}"/>
    <pc:docChg chg="addSld delSld modSld">
      <pc:chgData name="Kirsten Bergan" userId="S::kbergan@quarterhill.com::8438cb51-80b4-4fab-83a0-2d02a1d8d271" providerId="AD" clId="Web-{B2F9A725-8976-F016-844F-A333B6E45274}" dt="2026-10-08T21:51:42.081" v="18"/>
      <pc:docMkLst>
        <pc:docMk/>
      </pc:docMkLst>
      <pc:sldChg chg="modSp mod modClrScheme chgLayout">
        <pc:chgData name="Kirsten Bergan" userId="S::kbergan@quarterhill.com::8438cb51-80b4-4fab-83a0-2d02a1d8d271" providerId="AD" clId="Web-{B2F9A725-8976-F016-844F-A333B6E45274}" dt="2026-10-08T21:51:42.081" v="18"/>
        <pc:sldMkLst>
          <pc:docMk/>
          <pc:sldMk cId="2587634424" sldId="321"/>
        </pc:sldMkLst>
        <pc:spChg chg="mod ord">
          <ac:chgData name="Kirsten Bergan" userId="S::kbergan@quarterhill.com::8438cb51-80b4-4fab-83a0-2d02a1d8d271" providerId="AD" clId="Web-{B2F9A725-8976-F016-844F-A333B6E45274}" dt="2026-10-08T21:51:42.081" v="18"/>
          <ac:spMkLst>
            <pc:docMk/>
            <pc:sldMk cId="2587634424" sldId="321"/>
            <ac:spMk id="2" creationId="{9629E5C9-D75E-CA2A-B2C0-DBDE30055ACA}"/>
          </ac:spMkLst>
        </pc:spChg>
        <pc:spChg chg="mod ord">
          <ac:chgData name="Kirsten Bergan" userId="S::kbergan@quarterhill.com::8438cb51-80b4-4fab-83a0-2d02a1d8d271" providerId="AD" clId="Web-{B2F9A725-8976-F016-844F-A333B6E45274}" dt="2026-10-08T21:51:42.081" v="18"/>
          <ac:spMkLst>
            <pc:docMk/>
            <pc:sldMk cId="2587634424" sldId="321"/>
            <ac:spMk id="3" creationId="{AA00703D-1653-A2FD-8021-90D2FA2CC46F}"/>
          </ac:spMkLst>
        </pc:spChg>
      </pc:sldChg>
      <pc:sldChg chg="addSp modSp new mod modClrScheme chgLayout">
        <pc:chgData name="Kirsten Bergan" userId="S::kbergan@quarterhill.com::8438cb51-80b4-4fab-83a0-2d02a1d8d271" providerId="AD" clId="Web-{B2F9A725-8976-F016-844F-A333B6E45274}" dt="2026-10-08T21:30:14.979" v="4"/>
        <pc:sldMkLst>
          <pc:docMk/>
          <pc:sldMk cId="533607109" sldId="323"/>
        </pc:sldMkLst>
        <pc:spChg chg="mod ord">
          <ac:chgData name="Kirsten Bergan" userId="S::kbergan@quarterhill.com::8438cb51-80b4-4fab-83a0-2d02a1d8d271" providerId="AD" clId="Web-{B2F9A725-8976-F016-844F-A333B6E45274}" dt="2026-10-08T21:30:14.979" v="4"/>
          <ac:spMkLst>
            <pc:docMk/>
            <pc:sldMk cId="533607109" sldId="323"/>
            <ac:spMk id="2" creationId="{53BB3819-2219-C1A2-902F-EB5E56298B74}"/>
          </ac:spMkLst>
        </pc:spChg>
        <pc:spChg chg="mod ord">
          <ac:chgData name="Kirsten Bergan" userId="S::kbergan@quarterhill.com::8438cb51-80b4-4fab-83a0-2d02a1d8d271" providerId="AD" clId="Web-{B2F9A725-8976-F016-844F-A333B6E45274}" dt="2026-10-08T21:30:14.979" v="4"/>
          <ac:spMkLst>
            <pc:docMk/>
            <pc:sldMk cId="533607109" sldId="323"/>
            <ac:spMk id="3" creationId="{A8488FF5-6AC7-555A-0B9B-1B8E912B6779}"/>
          </ac:spMkLst>
        </pc:spChg>
        <pc:spChg chg="mod ord">
          <ac:chgData name="Kirsten Bergan" userId="S::kbergan@quarterhill.com::8438cb51-80b4-4fab-83a0-2d02a1d8d271" providerId="AD" clId="Web-{B2F9A725-8976-F016-844F-A333B6E45274}" dt="2026-10-08T21:30:14.979" v="4"/>
          <ac:spMkLst>
            <pc:docMk/>
            <pc:sldMk cId="533607109" sldId="323"/>
            <ac:spMk id="4" creationId="{D99A3CBB-6601-ACB1-1B43-E1B3B6CDA5A4}"/>
          </ac:spMkLst>
        </pc:spChg>
        <pc:spChg chg="add mod ord">
          <ac:chgData name="Kirsten Bergan" userId="S::kbergan@quarterhill.com::8438cb51-80b4-4fab-83a0-2d02a1d8d271" providerId="AD" clId="Web-{B2F9A725-8976-F016-844F-A333B6E45274}" dt="2026-10-08T21:30:14.979" v="4"/>
          <ac:spMkLst>
            <pc:docMk/>
            <pc:sldMk cId="533607109" sldId="323"/>
            <ac:spMk id="5" creationId="{A49EDFF1-31C7-80E8-912B-DD07F052133C}"/>
          </ac:spMkLst>
        </pc:spChg>
      </pc:sldChg>
      <pc:sldChg chg="modSp del mod modClrScheme chgLayout">
        <pc:chgData name="Kirsten Bergan" userId="S::kbergan@quarterhill.com::8438cb51-80b4-4fab-83a0-2d02a1d8d271" providerId="AD" clId="Web-{B2F9A725-8976-F016-844F-A333B6E45274}" dt="2026-10-08T21:30:02.197" v="2"/>
        <pc:sldMkLst>
          <pc:docMk/>
          <pc:sldMk cId="2212144435" sldId="323"/>
        </pc:sldMkLst>
        <pc:spChg chg="mod ord">
          <ac:chgData name="Kirsten Bergan" userId="S::kbergan@quarterhill.com::8438cb51-80b4-4fab-83a0-2d02a1d8d271" providerId="AD" clId="Web-{B2F9A725-8976-F016-844F-A333B6E45274}" dt="2026-10-08T21:29:52.275" v="1"/>
          <ac:spMkLst>
            <pc:docMk/>
            <pc:sldMk cId="2212144435" sldId="323"/>
            <ac:spMk id="4" creationId="{465036BC-1856-ED7B-AD17-49A585E6B0CB}"/>
          </ac:spMkLst>
        </pc:spChg>
        <pc:spChg chg="mod ord">
          <ac:chgData name="Kirsten Bergan" userId="S::kbergan@quarterhill.com::8438cb51-80b4-4fab-83a0-2d02a1d8d271" providerId="AD" clId="Web-{B2F9A725-8976-F016-844F-A333B6E45274}" dt="2026-10-08T21:29:52.275" v="1"/>
          <ac:spMkLst>
            <pc:docMk/>
            <pc:sldMk cId="2212144435" sldId="323"/>
            <ac:spMk id="5" creationId="{43B86514-2D5C-4CA3-DDBE-8D34D842F29E}"/>
          </ac:spMkLst>
        </pc:spChg>
        <pc:spChg chg="mod ord">
          <ac:chgData name="Kirsten Bergan" userId="S::kbergan@quarterhill.com::8438cb51-80b4-4fab-83a0-2d02a1d8d271" providerId="AD" clId="Web-{B2F9A725-8976-F016-844F-A333B6E45274}" dt="2026-10-08T21:29:52.275" v="1"/>
          <ac:spMkLst>
            <pc:docMk/>
            <pc:sldMk cId="2212144435" sldId="323"/>
            <ac:spMk id="6" creationId="{B68134DE-BB09-202A-993A-B4D215C7F757}"/>
          </ac:spMkLst>
        </pc:spChg>
        <pc:spChg chg="mod ord">
          <ac:chgData name="Kirsten Bergan" userId="S::kbergan@quarterhill.com::8438cb51-80b4-4fab-83a0-2d02a1d8d271" providerId="AD" clId="Web-{B2F9A725-8976-F016-844F-A333B6E45274}" dt="2026-10-08T21:29:52.275" v="1"/>
          <ac:spMkLst>
            <pc:docMk/>
            <pc:sldMk cId="2212144435" sldId="323"/>
            <ac:spMk id="7" creationId="{D1F0CDE3-44F5-83BA-8F56-91B61C8BA07B}"/>
          </ac:spMkLst>
        </pc:spChg>
        <pc:spChg chg="mod ord">
          <ac:chgData name="Kirsten Bergan" userId="S::kbergan@quarterhill.com::8438cb51-80b4-4fab-83a0-2d02a1d8d271" providerId="AD" clId="Web-{B2F9A725-8976-F016-844F-A333B6E45274}" dt="2026-10-08T21:29:52.275" v="1"/>
          <ac:spMkLst>
            <pc:docMk/>
            <pc:sldMk cId="2212144435" sldId="323"/>
            <ac:spMk id="8" creationId="{3FF3EB6B-DBE5-0ABD-237E-FABD49871DBC}"/>
          </ac:spMkLst>
        </pc:spChg>
        <pc:spChg chg="mod ord">
          <ac:chgData name="Kirsten Bergan" userId="S::kbergan@quarterhill.com::8438cb51-80b4-4fab-83a0-2d02a1d8d271" providerId="AD" clId="Web-{B2F9A725-8976-F016-844F-A333B6E45274}" dt="2026-10-08T21:29:52.275" v="1"/>
          <ac:spMkLst>
            <pc:docMk/>
            <pc:sldMk cId="2212144435" sldId="323"/>
            <ac:spMk id="9" creationId="{1714427A-D3F4-1EB8-278A-3B91325E13AF}"/>
          </ac:spMkLst>
        </pc:spChg>
        <pc:spChg chg="mod ord">
          <ac:chgData name="Kirsten Bergan" userId="S::kbergan@quarterhill.com::8438cb51-80b4-4fab-83a0-2d02a1d8d271" providerId="AD" clId="Web-{B2F9A725-8976-F016-844F-A333B6E45274}" dt="2026-10-08T21:29:52.275" v="1"/>
          <ac:spMkLst>
            <pc:docMk/>
            <pc:sldMk cId="2212144435" sldId="323"/>
            <ac:spMk id="10" creationId="{15F7EC23-9067-B54A-E2AD-5A47369FD377}"/>
          </ac:spMkLst>
        </pc:spChg>
        <pc:spChg chg="mod ord">
          <ac:chgData name="Kirsten Bergan" userId="S::kbergan@quarterhill.com::8438cb51-80b4-4fab-83a0-2d02a1d8d271" providerId="AD" clId="Web-{B2F9A725-8976-F016-844F-A333B6E45274}" dt="2026-10-08T21:29:52.275" v="1"/>
          <ac:spMkLst>
            <pc:docMk/>
            <pc:sldMk cId="2212144435" sldId="323"/>
            <ac:spMk id="11" creationId="{131A95E6-54EF-63DF-6633-A516C21A96B0}"/>
          </ac:spMkLst>
        </pc:spChg>
        <pc:spChg chg="mod ord">
          <ac:chgData name="Kirsten Bergan" userId="S::kbergan@quarterhill.com::8438cb51-80b4-4fab-83a0-2d02a1d8d271" providerId="AD" clId="Web-{B2F9A725-8976-F016-844F-A333B6E45274}" dt="2026-10-08T21:29:52.275" v="1"/>
          <ac:spMkLst>
            <pc:docMk/>
            <pc:sldMk cId="2212144435" sldId="323"/>
            <ac:spMk id="12" creationId="{A29F279F-135C-806A-69FD-1601C45FB9B2}"/>
          </ac:spMkLst>
        </pc:spChg>
      </pc:sldChg>
      <pc:sldChg chg="addSp delSp modSp new mod modClrScheme chgLayout">
        <pc:chgData name="Kirsten Bergan" userId="S::kbergan@quarterhill.com::8438cb51-80b4-4fab-83a0-2d02a1d8d271" providerId="AD" clId="Web-{B2F9A725-8976-F016-844F-A333B6E45274}" dt="2026-10-08T21:32:02.011" v="10"/>
        <pc:sldMkLst>
          <pc:docMk/>
          <pc:sldMk cId="2980542191" sldId="324"/>
        </pc:sldMkLst>
        <pc:spChg chg="mod ord">
          <ac:chgData name="Kirsten Bergan" userId="S::kbergan@quarterhill.com::8438cb51-80b4-4fab-83a0-2d02a1d8d271" providerId="AD" clId="Web-{B2F9A725-8976-F016-844F-A333B6E45274}" dt="2026-10-08T21:32:02.011" v="10"/>
          <ac:spMkLst>
            <pc:docMk/>
            <pc:sldMk cId="2980542191" sldId="324"/>
            <ac:spMk id="2" creationId="{6DE2A44E-6F80-7AA1-3BA9-78BE43C53D6C}"/>
          </ac:spMkLst>
        </pc:spChg>
        <pc:spChg chg="mod ord">
          <ac:chgData name="Kirsten Bergan" userId="S::kbergan@quarterhill.com::8438cb51-80b4-4fab-83a0-2d02a1d8d271" providerId="AD" clId="Web-{B2F9A725-8976-F016-844F-A333B6E45274}" dt="2026-10-08T21:32:02.011" v="10"/>
          <ac:spMkLst>
            <pc:docMk/>
            <pc:sldMk cId="2980542191" sldId="324"/>
            <ac:spMk id="3" creationId="{C1408E0E-BD14-E421-0B61-F4B79D632BFC}"/>
          </ac:spMkLst>
        </pc:spChg>
        <pc:spChg chg="add del mod ord">
          <ac:chgData name="Kirsten Bergan" userId="S::kbergan@quarterhill.com::8438cb51-80b4-4fab-83a0-2d02a1d8d271" providerId="AD" clId="Web-{B2F9A725-8976-F016-844F-A333B6E45274}" dt="2026-10-08T21:31:31.651" v="7"/>
          <ac:spMkLst>
            <pc:docMk/>
            <pc:sldMk cId="2980542191" sldId="324"/>
            <ac:spMk id="4" creationId="{5DEDDD4B-A569-A445-16D1-E2E264C77872}"/>
          </ac:spMkLst>
        </pc:spChg>
        <pc:spChg chg="add del mod ord">
          <ac:chgData name="Kirsten Bergan" userId="S::kbergan@quarterhill.com::8438cb51-80b4-4fab-83a0-2d02a1d8d271" providerId="AD" clId="Web-{B2F9A725-8976-F016-844F-A333B6E45274}" dt="2026-10-08T21:31:31.651" v="7"/>
          <ac:spMkLst>
            <pc:docMk/>
            <pc:sldMk cId="2980542191" sldId="324"/>
            <ac:spMk id="7" creationId="{8B054273-B11D-EBA3-3F85-4EF9063FBB3A}"/>
          </ac:spMkLst>
        </pc:spChg>
        <pc:spChg chg="add del mod ord">
          <ac:chgData name="Kirsten Bergan" userId="S::kbergan@quarterhill.com::8438cb51-80b4-4fab-83a0-2d02a1d8d271" providerId="AD" clId="Web-{B2F9A725-8976-F016-844F-A333B6E45274}" dt="2026-10-08T21:31:31.651" v="7"/>
          <ac:spMkLst>
            <pc:docMk/>
            <pc:sldMk cId="2980542191" sldId="324"/>
            <ac:spMk id="9" creationId="{8FC04A57-9DD8-015F-A733-B256A4F1DCBE}"/>
          </ac:spMkLst>
        </pc:spChg>
        <pc:spChg chg="add del mod ord">
          <ac:chgData name="Kirsten Bergan" userId="S::kbergan@quarterhill.com::8438cb51-80b4-4fab-83a0-2d02a1d8d271" providerId="AD" clId="Web-{B2F9A725-8976-F016-844F-A333B6E45274}" dt="2026-10-08T21:31:31.651" v="7"/>
          <ac:spMkLst>
            <pc:docMk/>
            <pc:sldMk cId="2980542191" sldId="324"/>
            <ac:spMk id="10" creationId="{41A48DCA-429A-B6D6-9930-3C5E6EB745AF}"/>
          </ac:spMkLst>
        </pc:spChg>
        <pc:spChg chg="add del mod ord">
          <ac:chgData name="Kirsten Bergan" userId="S::kbergan@quarterhill.com::8438cb51-80b4-4fab-83a0-2d02a1d8d271" providerId="AD" clId="Web-{B2F9A725-8976-F016-844F-A333B6E45274}" dt="2026-10-08T21:31:31.651" v="7"/>
          <ac:spMkLst>
            <pc:docMk/>
            <pc:sldMk cId="2980542191" sldId="324"/>
            <ac:spMk id="11" creationId="{26C49730-3897-212C-C5EF-B86C292F7572}"/>
          </ac:spMkLst>
        </pc:spChg>
        <pc:spChg chg="add del mod ord">
          <ac:chgData name="Kirsten Bergan" userId="S::kbergan@quarterhill.com::8438cb51-80b4-4fab-83a0-2d02a1d8d271" providerId="AD" clId="Web-{B2F9A725-8976-F016-844F-A333B6E45274}" dt="2026-10-08T21:31:31.651" v="7"/>
          <ac:spMkLst>
            <pc:docMk/>
            <pc:sldMk cId="2980542191" sldId="324"/>
            <ac:spMk id="13" creationId="{69A877F6-53C4-A1F9-0E69-172C063DA887}"/>
          </ac:spMkLst>
        </pc:spChg>
        <pc:spChg chg="add del mod ord">
          <ac:chgData name="Kirsten Bergan" userId="S::kbergan@quarterhill.com::8438cb51-80b4-4fab-83a0-2d02a1d8d271" providerId="AD" clId="Web-{B2F9A725-8976-F016-844F-A333B6E45274}" dt="2026-10-08T21:31:31.651" v="7"/>
          <ac:spMkLst>
            <pc:docMk/>
            <pc:sldMk cId="2980542191" sldId="324"/>
            <ac:spMk id="14" creationId="{D5C8AB80-DE1F-4B90-BF90-A15AAFFE72D9}"/>
          </ac:spMkLst>
        </pc:spChg>
        <pc:spChg chg="add del mod ord">
          <ac:chgData name="Kirsten Bergan" userId="S::kbergan@quarterhill.com::8438cb51-80b4-4fab-83a0-2d02a1d8d271" providerId="AD" clId="Web-{B2F9A725-8976-F016-844F-A333B6E45274}" dt="2026-10-08T21:31:31.651" v="7"/>
          <ac:spMkLst>
            <pc:docMk/>
            <pc:sldMk cId="2980542191" sldId="324"/>
            <ac:spMk id="17" creationId="{8DEBD680-8990-E830-00B6-408432A1568C}"/>
          </ac:spMkLst>
        </pc:spChg>
        <pc:spChg chg="add del mod ord">
          <ac:chgData name="Kirsten Bergan" userId="S::kbergan@quarterhill.com::8438cb51-80b4-4fab-83a0-2d02a1d8d271" providerId="AD" clId="Web-{B2F9A725-8976-F016-844F-A333B6E45274}" dt="2026-10-08T21:31:31.651" v="7"/>
          <ac:spMkLst>
            <pc:docMk/>
            <pc:sldMk cId="2980542191" sldId="324"/>
            <ac:spMk id="18" creationId="{46082E00-96C7-EA27-BAA3-A65B2000576B}"/>
          </ac:spMkLst>
        </pc:spChg>
        <pc:spChg chg="add del mod ord">
          <ac:chgData name="Kirsten Bergan" userId="S::kbergan@quarterhill.com::8438cb51-80b4-4fab-83a0-2d02a1d8d271" providerId="AD" clId="Web-{B2F9A725-8976-F016-844F-A333B6E45274}" dt="2026-10-08T21:31:50.479" v="9"/>
          <ac:spMkLst>
            <pc:docMk/>
            <pc:sldMk cId="2980542191" sldId="324"/>
            <ac:spMk id="19" creationId="{5B8715C1-7189-C90D-921F-A72C47AD69D8}"/>
          </ac:spMkLst>
        </pc:spChg>
        <pc:spChg chg="add del mod ord">
          <ac:chgData name="Kirsten Bergan" userId="S::kbergan@quarterhill.com::8438cb51-80b4-4fab-83a0-2d02a1d8d271" providerId="AD" clId="Web-{B2F9A725-8976-F016-844F-A333B6E45274}" dt="2026-10-08T21:31:50.479" v="9"/>
          <ac:spMkLst>
            <pc:docMk/>
            <pc:sldMk cId="2980542191" sldId="324"/>
            <ac:spMk id="20" creationId="{EC0C14B2-578D-19CC-FF59-AA6E98D206C2}"/>
          </ac:spMkLst>
        </pc:spChg>
        <pc:spChg chg="add del mod ord">
          <ac:chgData name="Kirsten Bergan" userId="S::kbergan@quarterhill.com::8438cb51-80b4-4fab-83a0-2d02a1d8d271" providerId="AD" clId="Web-{B2F9A725-8976-F016-844F-A333B6E45274}" dt="2026-10-08T21:31:50.479" v="9"/>
          <ac:spMkLst>
            <pc:docMk/>
            <pc:sldMk cId="2980542191" sldId="324"/>
            <ac:spMk id="21" creationId="{2B523087-39AC-75DF-9BCA-FA4E8952799C}"/>
          </ac:spMkLst>
        </pc:spChg>
        <pc:spChg chg="add del mod ord">
          <ac:chgData name="Kirsten Bergan" userId="S::kbergan@quarterhill.com::8438cb51-80b4-4fab-83a0-2d02a1d8d271" providerId="AD" clId="Web-{B2F9A725-8976-F016-844F-A333B6E45274}" dt="2026-10-08T21:31:50.479" v="9"/>
          <ac:spMkLst>
            <pc:docMk/>
            <pc:sldMk cId="2980542191" sldId="324"/>
            <ac:spMk id="22" creationId="{50658F0C-56B1-8D0A-B3E3-D8AF6BBA143E}"/>
          </ac:spMkLst>
        </pc:spChg>
        <pc:spChg chg="add del mod ord">
          <ac:chgData name="Kirsten Bergan" userId="S::kbergan@quarterhill.com::8438cb51-80b4-4fab-83a0-2d02a1d8d271" providerId="AD" clId="Web-{B2F9A725-8976-F016-844F-A333B6E45274}" dt="2026-10-08T21:31:50.479" v="9"/>
          <ac:spMkLst>
            <pc:docMk/>
            <pc:sldMk cId="2980542191" sldId="324"/>
            <ac:spMk id="23" creationId="{05FA4826-2578-029A-1DB1-DBA35215F1DB}"/>
          </ac:spMkLst>
        </pc:spChg>
        <pc:spChg chg="add del mod ord">
          <ac:chgData name="Kirsten Bergan" userId="S::kbergan@quarterhill.com::8438cb51-80b4-4fab-83a0-2d02a1d8d271" providerId="AD" clId="Web-{B2F9A725-8976-F016-844F-A333B6E45274}" dt="2026-10-08T21:31:50.479" v="9"/>
          <ac:spMkLst>
            <pc:docMk/>
            <pc:sldMk cId="2980542191" sldId="324"/>
            <ac:spMk id="24" creationId="{66C71847-1978-2984-5D3B-E232A8C84712}"/>
          </ac:spMkLst>
        </pc:spChg>
        <pc:spChg chg="add mod ord">
          <ac:chgData name="Kirsten Bergan" userId="S::kbergan@quarterhill.com::8438cb51-80b4-4fab-83a0-2d02a1d8d271" providerId="AD" clId="Web-{B2F9A725-8976-F016-844F-A333B6E45274}" dt="2026-10-08T21:32:02.011" v="10"/>
          <ac:spMkLst>
            <pc:docMk/>
            <pc:sldMk cId="2980542191" sldId="324"/>
            <ac:spMk id="25" creationId="{61B44435-A077-7F89-22EC-E93EE2BF1A5A}"/>
          </ac:spMkLst>
        </pc:spChg>
        <pc:spChg chg="add mod ord">
          <ac:chgData name="Kirsten Bergan" userId="S::kbergan@quarterhill.com::8438cb51-80b4-4fab-83a0-2d02a1d8d271" providerId="AD" clId="Web-{B2F9A725-8976-F016-844F-A333B6E45274}" dt="2026-10-08T21:32:02.011" v="10"/>
          <ac:spMkLst>
            <pc:docMk/>
            <pc:sldMk cId="2980542191" sldId="324"/>
            <ac:spMk id="26" creationId="{CC3A0D26-54DF-365E-CD0C-6CFD56A0AC14}"/>
          </ac:spMkLst>
        </pc:spChg>
      </pc:sldChg>
      <pc:sldChg chg="new del">
        <pc:chgData name="Kirsten Bergan" userId="S::kbergan@quarterhill.com::8438cb51-80b4-4fab-83a0-2d02a1d8d271" providerId="AD" clId="Web-{B2F9A725-8976-F016-844F-A333B6E45274}" dt="2026-10-08T21:51:39.534" v="17"/>
        <pc:sldMkLst>
          <pc:docMk/>
          <pc:sldMk cId="2022672459" sldId="325"/>
        </pc:sldMkLst>
      </pc:sldChg>
      <pc:sldChg chg="new del">
        <pc:chgData name="Kirsten Bergan" userId="S::kbergan@quarterhill.com::8438cb51-80b4-4fab-83a0-2d02a1d8d271" providerId="AD" clId="Web-{B2F9A725-8976-F016-844F-A333B6E45274}" dt="2026-10-08T21:51:38.909" v="16"/>
        <pc:sldMkLst>
          <pc:docMk/>
          <pc:sldMk cId="2718285625" sldId="326"/>
        </pc:sldMkLst>
      </pc:sldChg>
      <pc:sldChg chg="new del">
        <pc:chgData name="Kirsten Bergan" userId="S::kbergan@quarterhill.com::8438cb51-80b4-4fab-83a0-2d02a1d8d271" providerId="AD" clId="Web-{B2F9A725-8976-F016-844F-A333B6E45274}" dt="2026-10-08T21:51:38.284" v="15"/>
        <pc:sldMkLst>
          <pc:docMk/>
          <pc:sldMk cId="3264931987" sldId="327"/>
        </pc:sldMkLst>
      </pc:sldChg>
    </pc:docChg>
  </pc:docChgLst>
  <pc:docChgLst>
    <pc:chgData name="Andrea Molina" userId="f3d97605-2a48-4215-8701-e96a6e7a9792" providerId="ADAL" clId="{9C3E03F4-7949-596A-9A21-519C8A31740F}"/>
    <pc:docChg chg="undo custSel modSld modMainMaster">
      <pc:chgData name="Andrea Molina" userId="f3d97605-2a48-4215-8701-e96a6e7a9792" providerId="ADAL" clId="{9C3E03F4-7949-596A-9A21-519C8A31740F}" dt="2026-10-07T17:50:28.645" v="37" actId="14100"/>
      <pc:docMkLst>
        <pc:docMk/>
      </pc:docMkLst>
      <pc:sldMasterChg chg="addSldLayout modSldLayout">
        <pc:chgData name="Andrea Molina" userId="f3d97605-2a48-4215-8701-e96a6e7a9792" providerId="ADAL" clId="{9C3E03F4-7949-596A-9A21-519C8A31740F}" dt="2026-10-07T17:50:28.645" v="37" actId="14100"/>
        <pc:sldMasterMkLst>
          <pc:docMk/>
          <pc:sldMasterMk cId="0" sldId="2147483648"/>
        </pc:sldMasterMkLst>
        <pc:sldLayoutChg chg="addSp delSp modSp mod">
          <pc:chgData name="Andrea Molina" userId="f3d97605-2a48-4215-8701-e96a6e7a9792" providerId="ADAL" clId="{9C3E03F4-7949-596A-9A21-519C8A31740F}" dt="2026-10-07T17:25:25.054" v="2" actId="478"/>
          <pc:sldLayoutMkLst>
            <pc:docMk/>
            <pc:sldMasterMk cId="0" sldId="2147483648"/>
            <pc:sldLayoutMk cId="3596396578" sldId="2147483663"/>
          </pc:sldLayoutMkLst>
          <pc:spChg chg="add del mod">
            <ac:chgData name="Andrea Molina" userId="f3d97605-2a48-4215-8701-e96a6e7a9792" providerId="ADAL" clId="{9C3E03F4-7949-596A-9A21-519C8A31740F}" dt="2026-10-07T17:25:25.054" v="2" actId="478"/>
            <ac:spMkLst>
              <pc:docMk/>
              <pc:sldMasterMk cId="0" sldId="2147483648"/>
              <pc:sldLayoutMk cId="3596396578" sldId="2147483663"/>
              <ac:spMk id="31" creationId="{B64EEFB1-A353-9990-7D5B-6BBCC4FA9184}"/>
            </ac:spMkLst>
          </pc:spChg>
        </pc:sldLayoutChg>
        <pc:sldLayoutChg chg="addSp delSp modSp add mod modTransition">
          <pc:chgData name="Andrea Molina" userId="f3d97605-2a48-4215-8701-e96a6e7a9792" providerId="ADAL" clId="{9C3E03F4-7949-596A-9A21-519C8A31740F}" dt="2026-10-07T17:50:28.645" v="37" actId="14100"/>
          <pc:sldLayoutMkLst>
            <pc:docMk/>
            <pc:sldMasterMk cId="0" sldId="2147483648"/>
            <pc:sldLayoutMk cId="2373325546" sldId="2147483706"/>
          </pc:sldLayoutMkLst>
          <pc:spChg chg="add mod">
            <ac:chgData name="Andrea Molina" userId="f3d97605-2a48-4215-8701-e96a6e7a9792" providerId="ADAL" clId="{9C3E03F4-7949-596A-9A21-519C8A31740F}" dt="2026-10-07T17:50:23.464" v="36" actId="255"/>
            <ac:spMkLst>
              <pc:docMk/>
              <pc:sldMasterMk cId="0" sldId="2147483648"/>
              <pc:sldLayoutMk cId="2373325546" sldId="2147483706"/>
              <ac:spMk id="5" creationId="{59FD3F84-60FC-2D1E-4452-B1B55C26AD70}"/>
            </ac:spMkLst>
          </pc:spChg>
          <pc:spChg chg="mod">
            <ac:chgData name="Andrea Molina" userId="f3d97605-2a48-4215-8701-e96a6e7a9792" providerId="ADAL" clId="{9C3E03F4-7949-596A-9A21-519C8A31740F}" dt="2026-10-07T17:27:15.106" v="32" actId="1036"/>
            <ac:spMkLst>
              <pc:docMk/>
              <pc:sldMasterMk cId="0" sldId="2147483648"/>
              <pc:sldLayoutMk cId="2373325546" sldId="2147483706"/>
              <ac:spMk id="6" creationId="{50FB1755-BE8D-BECF-4D9C-871D1DFBCFB3}"/>
            </ac:spMkLst>
          </pc:spChg>
          <pc:spChg chg="del">
            <ac:chgData name="Andrea Molina" userId="f3d97605-2a48-4215-8701-e96a6e7a9792" providerId="ADAL" clId="{9C3E03F4-7949-596A-9A21-519C8A31740F}" dt="2026-10-07T17:25:31.858" v="4" actId="478"/>
            <ac:spMkLst>
              <pc:docMk/>
              <pc:sldMasterMk cId="0" sldId="2147483648"/>
              <pc:sldLayoutMk cId="2373325546" sldId="2147483706"/>
              <ac:spMk id="7" creationId="{1EDCB724-F9DD-11F4-D803-E9E5B1062355}"/>
            </ac:spMkLst>
          </pc:spChg>
          <pc:spChg chg="add mod">
            <ac:chgData name="Andrea Molina" userId="f3d97605-2a48-4215-8701-e96a6e7a9792" providerId="ADAL" clId="{9C3E03F4-7949-596A-9A21-519C8A31740F}" dt="2026-10-07T17:50:28.645" v="37" actId="14100"/>
            <ac:spMkLst>
              <pc:docMk/>
              <pc:sldMasterMk cId="0" sldId="2147483648"/>
              <pc:sldLayoutMk cId="2373325546" sldId="2147483706"/>
              <ac:spMk id="8" creationId="{6124DADE-00CE-C0F2-1098-BC512376CF13}"/>
            </ac:spMkLst>
          </pc:spChg>
          <pc:spChg chg="add mod">
            <ac:chgData name="Andrea Molina" userId="f3d97605-2a48-4215-8701-e96a6e7a9792" providerId="ADAL" clId="{9C3E03F4-7949-596A-9A21-519C8A31740F}" dt="2026-10-07T17:50:23.464" v="36" actId="255"/>
            <ac:spMkLst>
              <pc:docMk/>
              <pc:sldMasterMk cId="0" sldId="2147483648"/>
              <pc:sldLayoutMk cId="2373325546" sldId="2147483706"/>
              <ac:spMk id="11" creationId="{C3F99FC6-5E1F-B539-031A-6D23404D1E27}"/>
            </ac:spMkLst>
          </pc:spChg>
          <pc:spChg chg="add mod">
            <ac:chgData name="Andrea Molina" userId="f3d97605-2a48-4215-8701-e96a6e7a9792" providerId="ADAL" clId="{9C3E03F4-7949-596A-9A21-519C8A31740F}" dt="2026-10-07T17:50:28.645" v="37" actId="14100"/>
            <ac:spMkLst>
              <pc:docMk/>
              <pc:sldMasterMk cId="0" sldId="2147483648"/>
              <pc:sldLayoutMk cId="2373325546" sldId="2147483706"/>
              <ac:spMk id="12" creationId="{6862B7C3-6786-579F-FA9A-E37C8C45F272}"/>
            </ac:spMkLst>
          </pc:spChg>
          <pc:spChg chg="mod">
            <ac:chgData name="Andrea Molina" userId="f3d97605-2a48-4215-8701-e96a6e7a9792" providerId="ADAL" clId="{9C3E03F4-7949-596A-9A21-519C8A31740F}" dt="2026-10-07T17:27:15.106" v="32" actId="1036"/>
            <ac:spMkLst>
              <pc:docMk/>
              <pc:sldMasterMk cId="0" sldId="2147483648"/>
              <pc:sldLayoutMk cId="2373325546" sldId="2147483706"/>
              <ac:spMk id="25" creationId="{734CF57C-8E94-09F2-E036-E87939ADEA88}"/>
            </ac:spMkLst>
          </pc:spChg>
          <pc:spChg chg="del">
            <ac:chgData name="Andrea Molina" userId="f3d97605-2a48-4215-8701-e96a6e7a9792" providerId="ADAL" clId="{9C3E03F4-7949-596A-9A21-519C8A31740F}" dt="2026-10-07T17:25:35.195" v="7" actId="478"/>
            <ac:spMkLst>
              <pc:docMk/>
              <pc:sldMasterMk cId="0" sldId="2147483648"/>
              <pc:sldLayoutMk cId="2373325546" sldId="2147483706"/>
              <ac:spMk id="26" creationId="{8E0AF30A-2FBA-04B6-F056-DC464DDF9EA9}"/>
            </ac:spMkLst>
          </pc:spChg>
          <pc:spChg chg="del mod">
            <ac:chgData name="Andrea Molina" userId="f3d97605-2a48-4215-8701-e96a6e7a9792" providerId="ADAL" clId="{9C3E03F4-7949-596A-9A21-519C8A31740F}" dt="2026-10-07T17:26:37.490" v="18" actId="478"/>
            <ac:spMkLst>
              <pc:docMk/>
              <pc:sldMasterMk cId="0" sldId="2147483648"/>
              <pc:sldLayoutMk cId="2373325546" sldId="2147483706"/>
              <ac:spMk id="27" creationId="{D74A6C06-F61B-5356-84D1-EA66CD77537E}"/>
            </ac:spMkLst>
          </pc:spChg>
          <pc:spChg chg="del mod">
            <ac:chgData name="Andrea Molina" userId="f3d97605-2a48-4215-8701-e96a6e7a9792" providerId="ADAL" clId="{9C3E03F4-7949-596A-9A21-519C8A31740F}" dt="2026-10-07T17:26:37.490" v="18" actId="478"/>
            <ac:spMkLst>
              <pc:docMk/>
              <pc:sldMasterMk cId="0" sldId="2147483648"/>
              <pc:sldLayoutMk cId="2373325546" sldId="2147483706"/>
              <ac:spMk id="28" creationId="{D22C4CCC-F9B1-5C0F-28C3-A5D58A1D39F3}"/>
            </ac:spMkLst>
          </pc:spChg>
          <pc:spChg chg="mod">
            <ac:chgData name="Andrea Molina" userId="f3d97605-2a48-4215-8701-e96a6e7a9792" providerId="ADAL" clId="{9C3E03F4-7949-596A-9A21-519C8A31740F}" dt="2026-10-07T17:50:23.464" v="36" actId="255"/>
            <ac:spMkLst>
              <pc:docMk/>
              <pc:sldMasterMk cId="0" sldId="2147483648"/>
              <pc:sldLayoutMk cId="2373325546" sldId="2147483706"/>
              <ac:spMk id="29" creationId="{54F8713F-CB86-D407-1113-5DFADAD1EAC9}"/>
            </ac:spMkLst>
          </pc:spChg>
          <pc:spChg chg="mod">
            <ac:chgData name="Andrea Molina" userId="f3d97605-2a48-4215-8701-e96a6e7a9792" providerId="ADAL" clId="{9C3E03F4-7949-596A-9A21-519C8A31740F}" dt="2026-10-07T17:50:28.645" v="37" actId="14100"/>
            <ac:spMkLst>
              <pc:docMk/>
              <pc:sldMasterMk cId="0" sldId="2147483648"/>
              <pc:sldLayoutMk cId="2373325546" sldId="2147483706"/>
              <ac:spMk id="30" creationId="{EE464783-7DC0-E35C-EAD1-632C803EACEB}"/>
            </ac:spMkLst>
          </pc:spChg>
          <pc:spChg chg="del">
            <ac:chgData name="Andrea Molina" userId="f3d97605-2a48-4215-8701-e96a6e7a9792" providerId="ADAL" clId="{9C3E03F4-7949-596A-9A21-519C8A31740F}" dt="2026-10-07T17:25:34.602" v="6" actId="478"/>
            <ac:spMkLst>
              <pc:docMk/>
              <pc:sldMasterMk cId="0" sldId="2147483648"/>
              <pc:sldLayoutMk cId="2373325546" sldId="2147483706"/>
              <ac:spMk id="31" creationId="{B64EEFB1-A353-9990-7D5B-6BBCC4FA9184}"/>
            </ac:spMkLst>
          </pc:spChg>
          <pc:spChg chg="mod">
            <ac:chgData name="Andrea Molina" userId="f3d97605-2a48-4215-8701-e96a6e7a9792" providerId="ADAL" clId="{9C3E03F4-7949-596A-9A21-519C8A31740F}" dt="2026-10-07T17:27:15.106" v="32" actId="1036"/>
            <ac:spMkLst>
              <pc:docMk/>
              <pc:sldMasterMk cId="0" sldId="2147483648"/>
              <pc:sldLayoutMk cId="2373325546" sldId="2147483706"/>
              <ac:spMk id="51" creationId="{2C4ABF38-20E8-8CF2-5914-BE37A6E013C0}"/>
            </ac:spMkLst>
          </pc:spChg>
          <pc:spChg chg="del">
            <ac:chgData name="Andrea Molina" userId="f3d97605-2a48-4215-8701-e96a6e7a9792" providerId="ADAL" clId="{9C3E03F4-7949-596A-9A21-519C8A31740F}" dt="2026-10-07T17:25:37.165" v="8" actId="478"/>
            <ac:spMkLst>
              <pc:docMk/>
              <pc:sldMasterMk cId="0" sldId="2147483648"/>
              <pc:sldLayoutMk cId="2373325546" sldId="2147483706"/>
              <ac:spMk id="52" creationId="{D33DBEDE-D877-914F-9E47-D994567814D9}"/>
            </ac:spMkLst>
          </pc:spChg>
          <pc:spChg chg="del mod">
            <ac:chgData name="Andrea Molina" userId="f3d97605-2a48-4215-8701-e96a6e7a9792" providerId="ADAL" clId="{9C3E03F4-7949-596A-9A21-519C8A31740F}" dt="2026-10-07T17:26:54.243" v="22" actId="478"/>
            <ac:spMkLst>
              <pc:docMk/>
              <pc:sldMasterMk cId="0" sldId="2147483648"/>
              <pc:sldLayoutMk cId="2373325546" sldId="2147483706"/>
              <ac:spMk id="53" creationId="{3A927976-87D9-B11A-C15E-E747DEED676E}"/>
            </ac:spMkLst>
          </pc:spChg>
          <pc:spChg chg="del">
            <ac:chgData name="Andrea Molina" userId="f3d97605-2a48-4215-8701-e96a6e7a9792" providerId="ADAL" clId="{9C3E03F4-7949-596A-9A21-519C8A31740F}" dt="2026-10-07T17:25:32.626" v="5" actId="478"/>
            <ac:spMkLst>
              <pc:docMk/>
              <pc:sldMasterMk cId="0" sldId="2147483648"/>
              <pc:sldLayoutMk cId="2373325546" sldId="2147483706"/>
              <ac:spMk id="54" creationId="{41C4229C-5A3A-DC81-881F-B8EA1CDCB1E9}"/>
            </ac:spMkLst>
          </pc:spChg>
          <pc:spChg chg="del mod">
            <ac:chgData name="Andrea Molina" userId="f3d97605-2a48-4215-8701-e96a6e7a9792" providerId="ADAL" clId="{9C3E03F4-7949-596A-9A21-519C8A31740F}" dt="2026-10-07T17:26:54.243" v="22" actId="478"/>
            <ac:spMkLst>
              <pc:docMk/>
              <pc:sldMasterMk cId="0" sldId="2147483648"/>
              <pc:sldLayoutMk cId="2373325546" sldId="2147483706"/>
              <ac:spMk id="58" creationId="{36445FA3-A4CB-9FDC-50B6-F0B71FFBECFA}"/>
            </ac:spMkLst>
          </pc:spChg>
          <pc:spChg chg="del">
            <ac:chgData name="Andrea Molina" userId="f3d97605-2a48-4215-8701-e96a6e7a9792" providerId="ADAL" clId="{9C3E03F4-7949-596A-9A21-519C8A31740F}" dt="2026-10-07T17:25:37.165" v="8" actId="478"/>
            <ac:spMkLst>
              <pc:docMk/>
              <pc:sldMasterMk cId="0" sldId="2147483648"/>
              <pc:sldLayoutMk cId="2373325546" sldId="2147483706"/>
              <ac:spMk id="59" creationId="{23F77820-5AEE-4F48-A059-D32E571998C4}"/>
            </ac:spMkLst>
          </pc:spChg>
        </pc:sldLayoutChg>
      </pc:sldMasterChg>
    </pc:docChg>
  </pc:docChgLst>
  <pc:docChgLst>
    <pc:chgData name="Kirsten Bergan" userId="8438cb51-80b4-4fab-83a0-2d02a1d8d271" providerId="ADAL" clId="{508DA1A9-52B5-5696-971E-2CDC0714F5B7}"/>
    <pc:docChg chg="custSel modSld">
      <pc:chgData name="Kirsten Bergan" userId="8438cb51-80b4-4fab-83a0-2d02a1d8d271" providerId="ADAL" clId="{508DA1A9-52B5-5696-971E-2CDC0714F5B7}" dt="2026-10-07T17:52:21.800" v="111" actId="20577"/>
      <pc:docMkLst>
        <pc:docMk/>
      </pc:docMkLst>
      <pc:sldChg chg="addSp delSp modSp mod modClrScheme chgLayout">
        <pc:chgData name="Kirsten Bergan" userId="8438cb51-80b4-4fab-83a0-2d02a1d8d271" providerId="ADAL" clId="{508DA1A9-52B5-5696-971E-2CDC0714F5B7}" dt="2026-10-07T17:52:21.800" v="111" actId="20577"/>
        <pc:sldMkLst>
          <pc:docMk/>
          <pc:sldMk cId="2212144435" sldId="323"/>
        </pc:sldMkLst>
        <pc:spChg chg="del mod ord">
          <ac:chgData name="Kirsten Bergan" userId="8438cb51-80b4-4fab-83a0-2d02a1d8d271" providerId="ADAL" clId="{508DA1A9-52B5-5696-971E-2CDC0714F5B7}" dt="2026-10-07T17:51:34.892" v="0" actId="700"/>
          <ac:spMkLst>
            <pc:docMk/>
            <pc:sldMk cId="2212144435" sldId="323"/>
            <ac:spMk id="2" creationId="{9948F981-FECE-1951-5A23-68BBDEDB86D5}"/>
          </ac:spMkLst>
        </pc:spChg>
        <pc:spChg chg="del mod ord">
          <ac:chgData name="Kirsten Bergan" userId="8438cb51-80b4-4fab-83a0-2d02a1d8d271" providerId="ADAL" clId="{508DA1A9-52B5-5696-971E-2CDC0714F5B7}" dt="2026-10-07T17:51:34.892" v="0" actId="700"/>
          <ac:spMkLst>
            <pc:docMk/>
            <pc:sldMk cId="2212144435" sldId="323"/>
            <ac:spMk id="3" creationId="{CB3D2E25-22E6-DA0D-0767-65FB847EF656}"/>
          </ac:spMkLst>
        </pc:spChg>
        <pc:spChg chg="mod ord">
          <ac:chgData name="Kirsten Bergan" userId="8438cb51-80b4-4fab-83a0-2d02a1d8d271" providerId="ADAL" clId="{508DA1A9-52B5-5696-971E-2CDC0714F5B7}" dt="2026-10-07T17:51:34.892" v="0" actId="700"/>
          <ac:spMkLst>
            <pc:docMk/>
            <pc:sldMk cId="2212144435" sldId="323"/>
            <ac:spMk id="4" creationId="{465036BC-1856-ED7B-AD17-49A585E6B0CB}"/>
          </ac:spMkLst>
        </pc:spChg>
        <pc:spChg chg="add mod ord">
          <ac:chgData name="Kirsten Bergan" userId="8438cb51-80b4-4fab-83a0-2d02a1d8d271" providerId="ADAL" clId="{508DA1A9-52B5-5696-971E-2CDC0714F5B7}" dt="2026-10-07T17:52:17.638" v="100" actId="20577"/>
          <ac:spMkLst>
            <pc:docMk/>
            <pc:sldMk cId="2212144435" sldId="323"/>
            <ac:spMk id="5" creationId="{43B86514-2D5C-4CA3-DDBE-8D34D842F29E}"/>
          </ac:spMkLst>
        </pc:spChg>
        <pc:spChg chg="add mod ord">
          <ac:chgData name="Kirsten Bergan" userId="8438cb51-80b4-4fab-83a0-2d02a1d8d271" providerId="ADAL" clId="{508DA1A9-52B5-5696-971E-2CDC0714F5B7}" dt="2026-10-07T17:52:21.800" v="111" actId="20577"/>
          <ac:spMkLst>
            <pc:docMk/>
            <pc:sldMk cId="2212144435" sldId="323"/>
            <ac:spMk id="6" creationId="{B68134DE-BB09-202A-993A-B4D215C7F757}"/>
          </ac:spMkLst>
        </pc:spChg>
        <pc:spChg chg="add mod ord">
          <ac:chgData name="Kirsten Bergan" userId="8438cb51-80b4-4fab-83a0-2d02a1d8d271" providerId="ADAL" clId="{508DA1A9-52B5-5696-971E-2CDC0714F5B7}" dt="2026-10-07T17:51:39.925" v="18" actId="20577"/>
          <ac:spMkLst>
            <pc:docMk/>
            <pc:sldMk cId="2212144435" sldId="323"/>
            <ac:spMk id="7" creationId="{D1F0CDE3-44F5-83BA-8F56-91B61C8BA07B}"/>
          </ac:spMkLst>
        </pc:spChg>
        <pc:spChg chg="add mod ord">
          <ac:chgData name="Kirsten Bergan" userId="8438cb51-80b4-4fab-83a0-2d02a1d8d271" providerId="ADAL" clId="{508DA1A9-52B5-5696-971E-2CDC0714F5B7}" dt="2026-10-07T17:52:05.868" v="79" actId="20577"/>
          <ac:spMkLst>
            <pc:docMk/>
            <pc:sldMk cId="2212144435" sldId="323"/>
            <ac:spMk id="8" creationId="{3FF3EB6B-DBE5-0ABD-237E-FABD49871DBC}"/>
          </ac:spMkLst>
        </pc:spChg>
        <pc:spChg chg="add mod ord">
          <ac:chgData name="Kirsten Bergan" userId="8438cb51-80b4-4fab-83a0-2d02a1d8d271" providerId="ADAL" clId="{508DA1A9-52B5-5696-971E-2CDC0714F5B7}" dt="2026-10-07T17:51:45.350" v="36" actId="20577"/>
          <ac:spMkLst>
            <pc:docMk/>
            <pc:sldMk cId="2212144435" sldId="323"/>
            <ac:spMk id="9" creationId="{1714427A-D3F4-1EB8-278A-3B91325E13AF}"/>
          </ac:spMkLst>
        </pc:spChg>
        <pc:spChg chg="add mod ord">
          <ac:chgData name="Kirsten Bergan" userId="8438cb51-80b4-4fab-83a0-2d02a1d8d271" providerId="ADAL" clId="{508DA1A9-52B5-5696-971E-2CDC0714F5B7}" dt="2026-10-07T17:52:08.935" v="80"/>
          <ac:spMkLst>
            <pc:docMk/>
            <pc:sldMk cId="2212144435" sldId="323"/>
            <ac:spMk id="10" creationId="{15F7EC23-9067-B54A-E2AD-5A47369FD377}"/>
          </ac:spMkLst>
        </pc:spChg>
        <pc:spChg chg="add mod ord">
          <ac:chgData name="Kirsten Bergan" userId="8438cb51-80b4-4fab-83a0-2d02a1d8d271" providerId="ADAL" clId="{508DA1A9-52B5-5696-971E-2CDC0714F5B7}" dt="2026-10-07T17:51:51.550" v="54" actId="20577"/>
          <ac:spMkLst>
            <pc:docMk/>
            <pc:sldMk cId="2212144435" sldId="323"/>
            <ac:spMk id="11" creationId="{131A95E6-54EF-63DF-6633-A516C21A96B0}"/>
          </ac:spMkLst>
        </pc:spChg>
        <pc:spChg chg="mod">
          <ac:chgData name="Kirsten Bergan" userId="8438cb51-80b4-4fab-83a0-2d02a1d8d271" providerId="ADAL" clId="{508DA1A9-52B5-5696-971E-2CDC0714F5B7}" dt="2026-10-07T17:52:09.623" v="81"/>
          <ac:spMkLst>
            <pc:docMk/>
            <pc:sldMk cId="2212144435" sldId="323"/>
            <ac:spMk id="12" creationId="{A29F279F-135C-806A-69FD-1601C45FB9B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D0EA8C-77AF-6FA3-904B-BEBE8FDE8492}"/>
              </a:ext>
            </a:extLst>
          </p:cNvPr>
          <p:cNvSpPr>
            <a:spLocks noGrp="1"/>
          </p:cNvSpPr>
          <p:nvPr>
            <p:ph type="hdr" sz="quarter"/>
          </p:nvPr>
        </p:nvSpPr>
        <p:spPr>
          <a:xfrm>
            <a:off x="0" y="0"/>
            <a:ext cx="4457700" cy="91757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03FB99C-D33F-D048-3919-73E655129520}"/>
              </a:ext>
            </a:extLst>
          </p:cNvPr>
          <p:cNvSpPr>
            <a:spLocks noGrp="1"/>
          </p:cNvSpPr>
          <p:nvPr>
            <p:ph type="dt" sz="quarter" idx="1"/>
          </p:nvPr>
        </p:nvSpPr>
        <p:spPr>
          <a:xfrm>
            <a:off x="5827713" y="0"/>
            <a:ext cx="4457700" cy="917575"/>
          </a:xfrm>
          <a:prstGeom prst="rect">
            <a:avLst/>
          </a:prstGeom>
        </p:spPr>
        <p:txBody>
          <a:bodyPr vert="horz" lIns="91440" tIns="45720" rIns="91440" bIns="45720" rtlCol="0"/>
          <a:lstStyle>
            <a:lvl1pPr algn="r">
              <a:defRPr sz="1200"/>
            </a:lvl1pPr>
          </a:lstStyle>
          <a:p>
            <a:fld id="{149DDD44-A898-1B4B-9D88-FBB70D489AC1}" type="datetimeFigureOut">
              <a:rPr lang="en-US" smtClean="0"/>
              <a:t>10/8/2026</a:t>
            </a:fld>
            <a:endParaRPr lang="en-US"/>
          </a:p>
        </p:txBody>
      </p:sp>
      <p:sp>
        <p:nvSpPr>
          <p:cNvPr id="4" name="Footer Placeholder 3">
            <a:extLst>
              <a:ext uri="{FF2B5EF4-FFF2-40B4-BE49-F238E27FC236}">
                <a16:creationId xmlns:a16="http://schemas.microsoft.com/office/drawing/2014/main" id="{735DC4A7-AB3C-A819-1317-E08C3353DDAB}"/>
              </a:ext>
            </a:extLst>
          </p:cNvPr>
          <p:cNvSpPr>
            <a:spLocks noGrp="1"/>
          </p:cNvSpPr>
          <p:nvPr>
            <p:ph type="ftr" sz="quarter" idx="2"/>
          </p:nvPr>
        </p:nvSpPr>
        <p:spPr>
          <a:xfrm>
            <a:off x="0" y="17372013"/>
            <a:ext cx="4457700" cy="9159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44A91AA-5D1C-8BD8-B71B-D14B74F9D53F}"/>
              </a:ext>
            </a:extLst>
          </p:cNvPr>
          <p:cNvSpPr>
            <a:spLocks noGrp="1"/>
          </p:cNvSpPr>
          <p:nvPr>
            <p:ph type="sldNum" sz="quarter" idx="3"/>
          </p:nvPr>
        </p:nvSpPr>
        <p:spPr>
          <a:xfrm>
            <a:off x="5827713" y="17372013"/>
            <a:ext cx="4457700" cy="915987"/>
          </a:xfrm>
          <a:prstGeom prst="rect">
            <a:avLst/>
          </a:prstGeom>
        </p:spPr>
        <p:txBody>
          <a:bodyPr vert="horz" lIns="91440" tIns="45720" rIns="91440" bIns="45720" rtlCol="0" anchor="b"/>
          <a:lstStyle>
            <a:lvl1pPr algn="r">
              <a:defRPr sz="1200"/>
            </a:lvl1pPr>
          </a:lstStyle>
          <a:p>
            <a:fld id="{A25D00A1-45D3-3D48-850B-2BD41189A376}" type="slidenum">
              <a:rPr lang="en-US" smtClean="0"/>
              <a:t>‹#›</a:t>
            </a:fld>
            <a:endParaRPr lang="en-US"/>
          </a:p>
        </p:txBody>
      </p:sp>
    </p:spTree>
    <p:extLst>
      <p:ext uri="{BB962C8B-B14F-4D97-AF65-F5344CB8AC3E}">
        <p14:creationId xmlns:p14="http://schemas.microsoft.com/office/powerpoint/2010/main" val="510253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457700" cy="9175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827713" y="0"/>
            <a:ext cx="4457700" cy="917575"/>
          </a:xfrm>
          <a:prstGeom prst="rect">
            <a:avLst/>
          </a:prstGeom>
        </p:spPr>
        <p:txBody>
          <a:bodyPr vert="horz" lIns="91440" tIns="45720" rIns="91440" bIns="45720" rtlCol="0"/>
          <a:lstStyle>
            <a:lvl1pPr algn="r">
              <a:defRPr sz="1200"/>
            </a:lvl1pPr>
          </a:lstStyle>
          <a:p>
            <a:fld id="{9072D0D0-970B-464E-BE91-6E9BD7C3A246}" type="datetimeFigureOut">
              <a:t>10/8/2026</a:t>
            </a:fld>
            <a:endParaRPr lang="en-US"/>
          </a:p>
        </p:txBody>
      </p:sp>
      <p:sp>
        <p:nvSpPr>
          <p:cNvPr id="4" name="Slide Image Placeholder 3"/>
          <p:cNvSpPr>
            <a:spLocks noGrp="1" noRot="1" noChangeAspect="1"/>
          </p:cNvSpPr>
          <p:nvPr>
            <p:ph type="sldImg" idx="2"/>
          </p:nvPr>
        </p:nvSpPr>
        <p:spPr>
          <a:xfrm>
            <a:off x="-342900" y="2286000"/>
            <a:ext cx="10972800" cy="61722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28700" y="8801100"/>
            <a:ext cx="8229600" cy="72009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7372013"/>
            <a:ext cx="4457700" cy="9159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827713" y="17372013"/>
            <a:ext cx="4457700" cy="915987"/>
          </a:xfrm>
          <a:prstGeom prst="rect">
            <a:avLst/>
          </a:prstGeom>
        </p:spPr>
        <p:txBody>
          <a:bodyPr vert="horz" lIns="91440" tIns="45720" rIns="91440" bIns="45720" rtlCol="0" anchor="b"/>
          <a:lstStyle>
            <a:lvl1pPr algn="r">
              <a:defRPr sz="1200"/>
            </a:lvl1pPr>
          </a:lstStyle>
          <a:p>
            <a:fld id="{B27A1B9D-EE0C-4C45-8E9E-2D565C007414}" type="slidenum">
              <a:t>‹#›</a:t>
            </a:fld>
            <a:endParaRPr lang="en-US"/>
          </a:p>
        </p:txBody>
      </p:sp>
    </p:spTree>
    <p:extLst>
      <p:ext uri="{BB962C8B-B14F-4D97-AF65-F5344CB8AC3E}">
        <p14:creationId xmlns:p14="http://schemas.microsoft.com/office/powerpoint/2010/main" val="407151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7A1B9D-EE0C-4C45-8E9E-2D565C007414}" type="slidenum">
              <a:rPr lang="en-US" smtClean="0"/>
              <a:t>1</a:t>
            </a:fld>
            <a:endParaRPr lang="en-US"/>
          </a:p>
        </p:txBody>
      </p:sp>
    </p:spTree>
    <p:extLst>
      <p:ext uri="{BB962C8B-B14F-4D97-AF65-F5344CB8AC3E}">
        <p14:creationId xmlns:p14="http://schemas.microsoft.com/office/powerpoint/2010/main" val="16395469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3.svg"/><Relationship Id="rId4" Type="http://schemas.openxmlformats.org/officeDocument/2006/relationships/image" Target="../media/image1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pic>
        <p:nvPicPr>
          <p:cNvPr id="2" name="Image 0">
            <a:extLst>
              <a:ext uri="{FF2B5EF4-FFF2-40B4-BE49-F238E27FC236}">
                <a16:creationId xmlns:a16="http://schemas.microsoft.com/office/drawing/2014/main" id="{4D717956-2564-F14E-920E-C3F94C80375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a:fillRect/>
          </a:stretch>
        </p:blipFill>
        <p:spPr>
          <a:xfrm>
            <a:off x="0" y="2734"/>
            <a:ext cx="18288000" cy="10281531"/>
          </a:xfrm>
          <a:prstGeom prst="rect">
            <a:avLst/>
          </a:prstGeom>
        </p:spPr>
      </p:pic>
      <p:pic>
        <p:nvPicPr>
          <p:cNvPr id="8" name="Graphic 7">
            <a:extLst>
              <a:ext uri="{FF2B5EF4-FFF2-40B4-BE49-F238E27FC236}">
                <a16:creationId xmlns:a16="http://schemas.microsoft.com/office/drawing/2014/main" id="{95ECDD47-6E22-ECF7-863C-8EC18C6068A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6496361" y="847083"/>
            <a:ext cx="802932" cy="802932"/>
          </a:xfrm>
          <a:prstGeom prst="rect">
            <a:avLst/>
          </a:prstGeom>
        </p:spPr>
      </p:pic>
      <p:sp>
        <p:nvSpPr>
          <p:cNvPr id="10" name="Title 8">
            <a:extLst>
              <a:ext uri="{FF2B5EF4-FFF2-40B4-BE49-F238E27FC236}">
                <a16:creationId xmlns:a16="http://schemas.microsoft.com/office/drawing/2014/main" id="{63FD2DD3-38FA-ADAB-50C5-0F6370F63A76}"/>
              </a:ext>
            </a:extLst>
          </p:cNvPr>
          <p:cNvSpPr>
            <a:spLocks noGrp="1"/>
          </p:cNvSpPr>
          <p:nvPr>
            <p:ph type="title" hasCustomPrompt="1"/>
          </p:nvPr>
        </p:nvSpPr>
        <p:spPr>
          <a:xfrm>
            <a:off x="957413" y="1085454"/>
            <a:ext cx="15773400" cy="1235909"/>
          </a:xfrm>
          <a:prstGeom prst="rect">
            <a:avLst/>
          </a:prstGeom>
        </p:spPr>
        <p:txBody>
          <a:bodyPr/>
          <a:lstStyle>
            <a:lvl1pPr algn="l">
              <a:defRPr sz="7200" spc="-150" baseline="0">
                <a:solidFill>
                  <a:schemeClr val="tx1"/>
                </a:solidFill>
                <a:latin typeface="Inter" panose="02000503000000020004" pitchFamily="2" charset="0"/>
                <a:ea typeface="Inter" panose="02000503000000020004" pitchFamily="2" charset="0"/>
              </a:defRPr>
            </a:lvl1pPr>
          </a:lstStyle>
          <a:p>
            <a:r>
              <a:rPr lang="en-US"/>
              <a:t>Presentation Title</a:t>
            </a:r>
          </a:p>
        </p:txBody>
      </p:sp>
      <p:sp>
        <p:nvSpPr>
          <p:cNvPr id="13" name="Text Placeholder 10">
            <a:extLst>
              <a:ext uri="{FF2B5EF4-FFF2-40B4-BE49-F238E27FC236}">
                <a16:creationId xmlns:a16="http://schemas.microsoft.com/office/drawing/2014/main" id="{18F6DD80-2B00-D51C-93C1-57468E99EAA0}"/>
              </a:ext>
            </a:extLst>
          </p:cNvPr>
          <p:cNvSpPr>
            <a:spLocks noGrp="1"/>
          </p:cNvSpPr>
          <p:nvPr>
            <p:ph type="body" sz="quarter" idx="11" hasCustomPrompt="1"/>
          </p:nvPr>
        </p:nvSpPr>
        <p:spPr>
          <a:xfrm>
            <a:off x="1014409" y="2576781"/>
            <a:ext cx="6738938" cy="485270"/>
          </a:xfrm>
          <a:prstGeom prst="rect">
            <a:avLst/>
          </a:prstGeom>
        </p:spPr>
        <p:txBody>
          <a:bodyPr/>
          <a:lstStyle>
            <a:lvl1pPr marL="0" indent="0">
              <a:buNone/>
              <a:defRPr sz="2400" b="0" spc="0">
                <a:solidFill>
                  <a:schemeClr val="tx1"/>
                </a:solidFill>
                <a:latin typeface="Inter" panose="02000503000000020004" pitchFamily="2" charset="0"/>
                <a:ea typeface="Inter" panose="02000503000000020004" pitchFamily="2" charset="0"/>
              </a:defRPr>
            </a:lvl1pPr>
          </a:lstStyle>
          <a:p>
            <a:pPr lvl="0"/>
            <a:r>
              <a:rPr lang="en-US"/>
              <a:t>Subtitle</a:t>
            </a:r>
          </a:p>
        </p:txBody>
      </p:sp>
    </p:spTree>
    <p:extLst>
      <p:ext uri="{BB962C8B-B14F-4D97-AF65-F5344CB8AC3E}">
        <p14:creationId xmlns:p14="http://schemas.microsoft.com/office/powerpoint/2010/main" val="1056491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pic>
        <p:nvPicPr>
          <p:cNvPr id="2" name="Image 0">
            <a:extLst>
              <a:ext uri="{FF2B5EF4-FFF2-40B4-BE49-F238E27FC236}">
                <a16:creationId xmlns:a16="http://schemas.microsoft.com/office/drawing/2014/main" id="{4D717956-2564-F14E-920E-C3F94C80375C}"/>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a:fillRect/>
          </a:stretch>
        </p:blipFill>
        <p:spPr>
          <a:xfrm>
            <a:off x="0" y="0"/>
            <a:ext cx="18288000" cy="10287000"/>
          </a:xfrm>
          <a:prstGeom prst="rect">
            <a:avLst/>
          </a:prstGeom>
        </p:spPr>
      </p:pic>
      <p:sp>
        <p:nvSpPr>
          <p:cNvPr id="11" name="Text Placeholder 10">
            <a:extLst>
              <a:ext uri="{FF2B5EF4-FFF2-40B4-BE49-F238E27FC236}">
                <a16:creationId xmlns:a16="http://schemas.microsoft.com/office/drawing/2014/main" id="{11D96A1D-5567-1D6F-B97D-AFF1F8FE0880}"/>
              </a:ext>
            </a:extLst>
          </p:cNvPr>
          <p:cNvSpPr>
            <a:spLocks noGrp="1"/>
          </p:cNvSpPr>
          <p:nvPr>
            <p:ph type="body" sz="quarter" idx="10" hasCustomPrompt="1"/>
          </p:nvPr>
        </p:nvSpPr>
        <p:spPr>
          <a:xfrm>
            <a:off x="1014408" y="2377559"/>
            <a:ext cx="15716405" cy="485270"/>
          </a:xfrm>
          <a:prstGeom prst="rect">
            <a:avLst/>
          </a:prstGeom>
        </p:spPr>
        <p:txBody>
          <a:bodyPr/>
          <a:lstStyle>
            <a:lvl1pPr marL="0" indent="0">
              <a:buNone/>
              <a:defRPr sz="1800" b="0" spc="200" baseline="0">
                <a:solidFill>
                  <a:schemeClr val="accent2"/>
                </a:solidFill>
                <a:latin typeface="Inter" panose="02000503000000020004" pitchFamily="2" charset="0"/>
                <a:ea typeface="Inter" panose="02000503000000020004" pitchFamily="2" charset="0"/>
              </a:defRPr>
            </a:lvl1pPr>
          </a:lstStyle>
          <a:p>
            <a:pPr lvl="0"/>
            <a:r>
              <a:rPr lang="en-US"/>
              <a:t>PRESENTATION TYPE</a:t>
            </a:r>
          </a:p>
        </p:txBody>
      </p:sp>
      <p:sp>
        <p:nvSpPr>
          <p:cNvPr id="9" name="Title 8">
            <a:extLst>
              <a:ext uri="{FF2B5EF4-FFF2-40B4-BE49-F238E27FC236}">
                <a16:creationId xmlns:a16="http://schemas.microsoft.com/office/drawing/2014/main" id="{68ED37AF-0D14-C7FF-63CD-A5CC1F48CB3A}"/>
              </a:ext>
            </a:extLst>
          </p:cNvPr>
          <p:cNvSpPr>
            <a:spLocks noGrp="1"/>
          </p:cNvSpPr>
          <p:nvPr>
            <p:ph type="title" hasCustomPrompt="1"/>
          </p:nvPr>
        </p:nvSpPr>
        <p:spPr>
          <a:xfrm>
            <a:off x="957413" y="2708061"/>
            <a:ext cx="15773400" cy="1235909"/>
          </a:xfrm>
          <a:prstGeom prst="rect">
            <a:avLst/>
          </a:prstGeom>
        </p:spPr>
        <p:txBody>
          <a:bodyPr/>
          <a:lstStyle>
            <a:lvl1pPr algn="l">
              <a:defRPr sz="7200" spc="-150" baseline="0">
                <a:solidFill>
                  <a:schemeClr val="tx1"/>
                </a:solidFill>
                <a:latin typeface="Inter" panose="02000503000000020004" pitchFamily="2" charset="0"/>
                <a:ea typeface="Inter" panose="02000503000000020004" pitchFamily="2" charset="0"/>
              </a:defRPr>
            </a:lvl1pPr>
          </a:lstStyle>
          <a:p>
            <a:r>
              <a:rPr lang="en-US"/>
              <a:t>Presentation Title</a:t>
            </a:r>
          </a:p>
        </p:txBody>
      </p:sp>
      <p:sp>
        <p:nvSpPr>
          <p:cNvPr id="12" name="Text Placeholder 10">
            <a:extLst>
              <a:ext uri="{FF2B5EF4-FFF2-40B4-BE49-F238E27FC236}">
                <a16:creationId xmlns:a16="http://schemas.microsoft.com/office/drawing/2014/main" id="{9A086525-BB09-A49D-F779-692468720D65}"/>
              </a:ext>
            </a:extLst>
          </p:cNvPr>
          <p:cNvSpPr>
            <a:spLocks noGrp="1"/>
          </p:cNvSpPr>
          <p:nvPr>
            <p:ph type="body" sz="quarter" idx="11" hasCustomPrompt="1"/>
          </p:nvPr>
        </p:nvSpPr>
        <p:spPr>
          <a:xfrm>
            <a:off x="1014409" y="4199388"/>
            <a:ext cx="6738938" cy="485270"/>
          </a:xfrm>
          <a:prstGeom prst="rect">
            <a:avLst/>
          </a:prstGeom>
        </p:spPr>
        <p:txBody>
          <a:bodyPr/>
          <a:lstStyle>
            <a:lvl1pPr marL="0" indent="0">
              <a:buNone/>
              <a:defRPr sz="2400" b="0" spc="0">
                <a:solidFill>
                  <a:schemeClr val="tx1"/>
                </a:solidFill>
                <a:latin typeface="Inter" panose="02000503000000020004" pitchFamily="2" charset="0"/>
                <a:ea typeface="Inter" panose="02000503000000020004" pitchFamily="2" charset="0"/>
              </a:defRPr>
            </a:lvl1pPr>
          </a:lstStyle>
          <a:p>
            <a:pPr lvl="0"/>
            <a:r>
              <a:rPr lang="en-US"/>
              <a:t>Subtitle</a:t>
            </a:r>
          </a:p>
        </p:txBody>
      </p:sp>
      <p:pic>
        <p:nvPicPr>
          <p:cNvPr id="3" name="Icon">
            <a:extLst>
              <a:ext uri="{FF2B5EF4-FFF2-40B4-BE49-F238E27FC236}">
                <a16:creationId xmlns:a16="http://schemas.microsoft.com/office/drawing/2014/main" id="{7D2EE2D4-3689-918F-A90C-905788ED83E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92791" y="9078813"/>
            <a:ext cx="1971173" cy="309648"/>
          </a:xfrm>
          <a:prstGeom prst="rect">
            <a:avLst/>
          </a:prstGeom>
        </p:spPr>
      </p:pic>
    </p:spTree>
    <p:extLst>
      <p:ext uri="{BB962C8B-B14F-4D97-AF65-F5344CB8AC3E}">
        <p14:creationId xmlns:p14="http://schemas.microsoft.com/office/powerpoint/2010/main" val="3666772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0E0450-18A2-1472-7536-AB8BA7F04863}"/>
              </a:ext>
            </a:extLst>
          </p:cNvPr>
          <p:cNvPicPr>
            <a:picLocks noChangeAspect="1"/>
          </p:cNvPicPr>
          <p:nvPr userDrawn="1"/>
        </p:nvPicPr>
        <p:blipFill>
          <a:blip r:embed="rId2"/>
          <a:srcRect/>
          <a:stretch/>
        </p:blipFill>
        <p:spPr>
          <a:xfrm>
            <a:off x="2" y="-1"/>
            <a:ext cx="18287996" cy="10281529"/>
          </a:xfrm>
          <a:prstGeom prst="rect">
            <a:avLst/>
          </a:prstGeom>
        </p:spPr>
      </p:pic>
      <p:pic>
        <p:nvPicPr>
          <p:cNvPr id="2" name="Icon">
            <a:extLst>
              <a:ext uri="{FF2B5EF4-FFF2-40B4-BE49-F238E27FC236}">
                <a16:creationId xmlns:a16="http://schemas.microsoft.com/office/drawing/2014/main" id="{541B4295-1F3C-A173-1895-C9838F799E6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94649" y="1555793"/>
            <a:ext cx="2663976" cy="418479"/>
          </a:xfrm>
          <a:prstGeom prst="rect">
            <a:avLst/>
          </a:prstGeom>
        </p:spPr>
      </p:pic>
      <p:sp>
        <p:nvSpPr>
          <p:cNvPr id="8" name="Text Placeholder 10">
            <a:extLst>
              <a:ext uri="{FF2B5EF4-FFF2-40B4-BE49-F238E27FC236}">
                <a16:creationId xmlns:a16="http://schemas.microsoft.com/office/drawing/2014/main" id="{5C0470B7-1331-A4E0-5E8B-4127AB02D4BE}"/>
              </a:ext>
            </a:extLst>
          </p:cNvPr>
          <p:cNvSpPr>
            <a:spLocks noGrp="1"/>
          </p:cNvSpPr>
          <p:nvPr>
            <p:ph type="body" sz="quarter" idx="10" hasCustomPrompt="1"/>
          </p:nvPr>
        </p:nvSpPr>
        <p:spPr>
          <a:xfrm>
            <a:off x="1014408" y="2897512"/>
            <a:ext cx="15716405" cy="485270"/>
          </a:xfrm>
          <a:prstGeom prst="rect">
            <a:avLst/>
          </a:prstGeom>
        </p:spPr>
        <p:txBody>
          <a:bodyPr/>
          <a:lstStyle>
            <a:lvl1pPr marL="0" indent="0">
              <a:buNone/>
              <a:defRPr sz="1800" b="0" spc="200" baseline="0">
                <a:solidFill>
                  <a:schemeClr val="accent2"/>
                </a:solidFill>
                <a:latin typeface="Inter" panose="02000503000000020004" pitchFamily="2" charset="0"/>
                <a:ea typeface="Inter" panose="02000503000000020004" pitchFamily="2" charset="0"/>
              </a:defRPr>
            </a:lvl1pPr>
          </a:lstStyle>
          <a:p>
            <a:pPr lvl="0"/>
            <a:r>
              <a:rPr lang="en-US"/>
              <a:t>PRESENTATION TYPE</a:t>
            </a:r>
          </a:p>
        </p:txBody>
      </p:sp>
      <p:sp>
        <p:nvSpPr>
          <p:cNvPr id="9" name="Title 8">
            <a:extLst>
              <a:ext uri="{FF2B5EF4-FFF2-40B4-BE49-F238E27FC236}">
                <a16:creationId xmlns:a16="http://schemas.microsoft.com/office/drawing/2014/main" id="{E1B9F072-1373-24F3-9F0D-4614CB862007}"/>
              </a:ext>
            </a:extLst>
          </p:cNvPr>
          <p:cNvSpPr>
            <a:spLocks noGrp="1"/>
          </p:cNvSpPr>
          <p:nvPr>
            <p:ph type="title" hasCustomPrompt="1"/>
          </p:nvPr>
        </p:nvSpPr>
        <p:spPr>
          <a:xfrm>
            <a:off x="957413" y="3228014"/>
            <a:ext cx="15773400" cy="1235909"/>
          </a:xfrm>
          <a:prstGeom prst="rect">
            <a:avLst/>
          </a:prstGeom>
        </p:spPr>
        <p:txBody>
          <a:bodyPr/>
          <a:lstStyle>
            <a:lvl1pPr algn="l">
              <a:defRPr sz="7200" spc="-150" baseline="0">
                <a:solidFill>
                  <a:schemeClr val="tx1"/>
                </a:solidFill>
                <a:latin typeface="Inter" panose="02000503000000020004" pitchFamily="2" charset="0"/>
                <a:ea typeface="Inter" panose="02000503000000020004" pitchFamily="2" charset="0"/>
              </a:defRPr>
            </a:lvl1pPr>
          </a:lstStyle>
          <a:p>
            <a:r>
              <a:rPr lang="en-US"/>
              <a:t>Presentation Title</a:t>
            </a:r>
          </a:p>
        </p:txBody>
      </p:sp>
      <p:sp>
        <p:nvSpPr>
          <p:cNvPr id="10" name="Text Placeholder 10">
            <a:extLst>
              <a:ext uri="{FF2B5EF4-FFF2-40B4-BE49-F238E27FC236}">
                <a16:creationId xmlns:a16="http://schemas.microsoft.com/office/drawing/2014/main" id="{BE7D0A37-48D2-D7BD-EF68-574466C46D38}"/>
              </a:ext>
            </a:extLst>
          </p:cNvPr>
          <p:cNvSpPr>
            <a:spLocks noGrp="1"/>
          </p:cNvSpPr>
          <p:nvPr>
            <p:ph type="body" sz="quarter" idx="11" hasCustomPrompt="1"/>
          </p:nvPr>
        </p:nvSpPr>
        <p:spPr>
          <a:xfrm>
            <a:off x="1014409" y="4719341"/>
            <a:ext cx="6738938" cy="485270"/>
          </a:xfrm>
          <a:prstGeom prst="rect">
            <a:avLst/>
          </a:prstGeom>
        </p:spPr>
        <p:txBody>
          <a:bodyPr/>
          <a:lstStyle>
            <a:lvl1pPr marL="0" indent="0">
              <a:buNone/>
              <a:defRPr sz="2400" b="0" spc="0">
                <a:solidFill>
                  <a:schemeClr val="tx1"/>
                </a:solidFill>
                <a:latin typeface="Inter" panose="02000503000000020004" pitchFamily="2" charset="0"/>
                <a:ea typeface="Inter" panose="02000503000000020004" pitchFamily="2" charset="0"/>
              </a:defRPr>
            </a:lvl1pPr>
          </a:lstStyle>
          <a:p>
            <a:pPr lvl="0"/>
            <a:r>
              <a:rPr lang="en-US"/>
              <a:t>Subtitle</a:t>
            </a:r>
          </a:p>
        </p:txBody>
      </p:sp>
    </p:spTree>
    <p:extLst>
      <p:ext uri="{BB962C8B-B14F-4D97-AF65-F5344CB8AC3E}">
        <p14:creationId xmlns:p14="http://schemas.microsoft.com/office/powerpoint/2010/main" val="696490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9F5605-8EB8-3EA7-4FC5-4AE8FA6102C7}"/>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a:fillRect/>
          </a:stretch>
        </p:blipFill>
        <p:spPr>
          <a:xfrm flipH="1">
            <a:off x="0" y="0"/>
            <a:ext cx="18288000" cy="10287000"/>
          </a:xfrm>
          <a:prstGeom prst="rect">
            <a:avLst/>
          </a:prstGeom>
        </p:spPr>
      </p:pic>
      <p:pic>
        <p:nvPicPr>
          <p:cNvPr id="11" name="Graphic 10">
            <a:extLst>
              <a:ext uri="{FF2B5EF4-FFF2-40B4-BE49-F238E27FC236}">
                <a16:creationId xmlns:a16="http://schemas.microsoft.com/office/drawing/2014/main" id="{5AEBF9AF-6914-DD5B-8B05-4E07333693D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6496361" y="847083"/>
            <a:ext cx="802932" cy="802932"/>
          </a:xfrm>
          <a:prstGeom prst="rect">
            <a:avLst/>
          </a:prstGeom>
        </p:spPr>
      </p:pic>
      <p:sp>
        <p:nvSpPr>
          <p:cNvPr id="2" name="Title 8">
            <a:extLst>
              <a:ext uri="{FF2B5EF4-FFF2-40B4-BE49-F238E27FC236}">
                <a16:creationId xmlns:a16="http://schemas.microsoft.com/office/drawing/2014/main" id="{0F648D84-025B-6616-52DF-E168E3B7F307}"/>
              </a:ext>
            </a:extLst>
          </p:cNvPr>
          <p:cNvSpPr>
            <a:spLocks noGrp="1"/>
          </p:cNvSpPr>
          <p:nvPr>
            <p:ph type="title" hasCustomPrompt="1"/>
          </p:nvPr>
        </p:nvSpPr>
        <p:spPr>
          <a:xfrm>
            <a:off x="957413" y="1085454"/>
            <a:ext cx="15773400" cy="1235909"/>
          </a:xfrm>
          <a:prstGeom prst="rect">
            <a:avLst/>
          </a:prstGeom>
        </p:spPr>
        <p:txBody>
          <a:bodyPr/>
          <a:lstStyle>
            <a:lvl1pPr algn="l">
              <a:defRPr sz="7200" spc="-150" baseline="0">
                <a:solidFill>
                  <a:schemeClr val="tx1"/>
                </a:solidFill>
                <a:latin typeface="Inter" panose="02000503000000020004" pitchFamily="2" charset="0"/>
                <a:ea typeface="Inter" panose="02000503000000020004" pitchFamily="2" charset="0"/>
              </a:defRPr>
            </a:lvl1pPr>
          </a:lstStyle>
          <a:p>
            <a:r>
              <a:rPr lang="en-US"/>
              <a:t>Presentation Title</a:t>
            </a:r>
          </a:p>
        </p:txBody>
      </p:sp>
      <p:sp>
        <p:nvSpPr>
          <p:cNvPr id="3" name="Text Placeholder 10">
            <a:extLst>
              <a:ext uri="{FF2B5EF4-FFF2-40B4-BE49-F238E27FC236}">
                <a16:creationId xmlns:a16="http://schemas.microsoft.com/office/drawing/2014/main" id="{03B11D9B-B86D-B778-B7F5-55A09ADE641A}"/>
              </a:ext>
            </a:extLst>
          </p:cNvPr>
          <p:cNvSpPr>
            <a:spLocks noGrp="1"/>
          </p:cNvSpPr>
          <p:nvPr>
            <p:ph type="body" sz="quarter" idx="11" hasCustomPrompt="1"/>
          </p:nvPr>
        </p:nvSpPr>
        <p:spPr>
          <a:xfrm>
            <a:off x="1014409" y="2576781"/>
            <a:ext cx="6738938" cy="485270"/>
          </a:xfrm>
          <a:prstGeom prst="rect">
            <a:avLst/>
          </a:prstGeom>
        </p:spPr>
        <p:txBody>
          <a:bodyPr/>
          <a:lstStyle>
            <a:lvl1pPr marL="0" indent="0">
              <a:buNone/>
              <a:defRPr sz="2400" b="0" spc="0">
                <a:solidFill>
                  <a:schemeClr val="tx1"/>
                </a:solidFill>
                <a:latin typeface="Inter" panose="02000503000000020004" pitchFamily="2" charset="0"/>
                <a:ea typeface="Inter" panose="02000503000000020004" pitchFamily="2" charset="0"/>
              </a:defRPr>
            </a:lvl1pPr>
          </a:lstStyle>
          <a:p>
            <a:pPr lvl="0"/>
            <a:r>
              <a:rPr lang="en-US"/>
              <a:t>Subtitle</a:t>
            </a:r>
          </a:p>
        </p:txBody>
      </p:sp>
    </p:spTree>
    <p:extLst>
      <p:ext uri="{BB962C8B-B14F-4D97-AF65-F5344CB8AC3E}">
        <p14:creationId xmlns:p14="http://schemas.microsoft.com/office/powerpoint/2010/main" val="505456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9F5605-8EB8-3EA7-4FC5-4AE8FA6102C7}"/>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a:fillRect/>
          </a:stretch>
        </p:blipFill>
        <p:spPr>
          <a:xfrm>
            <a:off x="0" y="0"/>
            <a:ext cx="18288000" cy="10287000"/>
          </a:xfrm>
          <a:prstGeom prst="rect">
            <a:avLst/>
          </a:prstGeom>
        </p:spPr>
      </p:pic>
      <p:pic>
        <p:nvPicPr>
          <p:cNvPr id="5" name="Icon">
            <a:extLst>
              <a:ext uri="{FF2B5EF4-FFF2-40B4-BE49-F238E27FC236}">
                <a16:creationId xmlns:a16="http://schemas.microsoft.com/office/drawing/2014/main" id="{4FC282B5-F456-54A2-9018-E8F5099A6BA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5622360" y="9222155"/>
            <a:ext cx="1828800" cy="287282"/>
          </a:xfrm>
          <a:prstGeom prst="rect">
            <a:avLst/>
          </a:prstGeom>
        </p:spPr>
      </p:pic>
      <p:sp>
        <p:nvSpPr>
          <p:cNvPr id="3" name="Title 8">
            <a:extLst>
              <a:ext uri="{FF2B5EF4-FFF2-40B4-BE49-F238E27FC236}">
                <a16:creationId xmlns:a16="http://schemas.microsoft.com/office/drawing/2014/main" id="{8A356EE8-2B81-ABD2-D546-6A55C05E441F}"/>
              </a:ext>
            </a:extLst>
          </p:cNvPr>
          <p:cNvSpPr>
            <a:spLocks noGrp="1"/>
          </p:cNvSpPr>
          <p:nvPr>
            <p:ph type="title" hasCustomPrompt="1"/>
          </p:nvPr>
        </p:nvSpPr>
        <p:spPr>
          <a:xfrm>
            <a:off x="957413" y="1085454"/>
            <a:ext cx="15773400" cy="1235909"/>
          </a:xfrm>
          <a:prstGeom prst="rect">
            <a:avLst/>
          </a:prstGeom>
        </p:spPr>
        <p:txBody>
          <a:bodyPr/>
          <a:lstStyle>
            <a:lvl1pPr algn="l">
              <a:defRPr sz="7200" spc="-150" baseline="0">
                <a:solidFill>
                  <a:schemeClr val="tx1"/>
                </a:solidFill>
                <a:latin typeface="Inter" panose="02000503000000020004" pitchFamily="2" charset="0"/>
                <a:ea typeface="Inter" panose="02000503000000020004" pitchFamily="2" charset="0"/>
              </a:defRPr>
            </a:lvl1pPr>
          </a:lstStyle>
          <a:p>
            <a:r>
              <a:rPr lang="en-US"/>
              <a:t>Presentation Title</a:t>
            </a:r>
          </a:p>
        </p:txBody>
      </p:sp>
      <p:sp>
        <p:nvSpPr>
          <p:cNvPr id="7" name="Text Placeholder 10">
            <a:extLst>
              <a:ext uri="{FF2B5EF4-FFF2-40B4-BE49-F238E27FC236}">
                <a16:creationId xmlns:a16="http://schemas.microsoft.com/office/drawing/2014/main" id="{587E88E6-1D20-BC3A-0356-61AA95CD655D}"/>
              </a:ext>
            </a:extLst>
          </p:cNvPr>
          <p:cNvSpPr>
            <a:spLocks noGrp="1"/>
          </p:cNvSpPr>
          <p:nvPr>
            <p:ph type="body" sz="quarter" idx="11" hasCustomPrompt="1"/>
          </p:nvPr>
        </p:nvSpPr>
        <p:spPr>
          <a:xfrm>
            <a:off x="1014409" y="2576781"/>
            <a:ext cx="6738938" cy="485270"/>
          </a:xfrm>
          <a:prstGeom prst="rect">
            <a:avLst/>
          </a:prstGeom>
        </p:spPr>
        <p:txBody>
          <a:bodyPr/>
          <a:lstStyle>
            <a:lvl1pPr marL="0" indent="0">
              <a:buNone/>
              <a:defRPr sz="2400" b="0" spc="0">
                <a:solidFill>
                  <a:schemeClr val="tx1"/>
                </a:solidFill>
                <a:latin typeface="Inter" panose="02000503000000020004" pitchFamily="2" charset="0"/>
                <a:ea typeface="Inter" panose="02000503000000020004" pitchFamily="2" charset="0"/>
              </a:defRPr>
            </a:lvl1pPr>
          </a:lstStyle>
          <a:p>
            <a:pPr lvl="0"/>
            <a:r>
              <a:rPr lang="en-US"/>
              <a:t>Subtitle</a:t>
            </a:r>
          </a:p>
        </p:txBody>
      </p:sp>
    </p:spTree>
    <p:extLst>
      <p:ext uri="{BB962C8B-B14F-4D97-AF65-F5344CB8AC3E}">
        <p14:creationId xmlns:p14="http://schemas.microsoft.com/office/powerpoint/2010/main" val="594892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9F5605-8EB8-3EA7-4FC5-4AE8FA6102C7}"/>
              </a:ext>
            </a:extLst>
          </p:cNvPr>
          <p:cNvPicPr>
            <a:picLocks noChangeAspect="1"/>
          </p:cNvPicPr>
          <p:nvPr userDrawn="1"/>
        </p:nvPicPr>
        <p:blipFill>
          <a:blip r:embed="rId2"/>
          <a:srcRect/>
          <a:stretch/>
        </p:blipFill>
        <p:spPr>
          <a:xfrm>
            <a:off x="0" y="2734"/>
            <a:ext cx="18288000" cy="10281531"/>
          </a:xfrm>
          <a:prstGeom prst="rect">
            <a:avLst/>
          </a:prstGeom>
        </p:spPr>
      </p:pic>
      <p:sp>
        <p:nvSpPr>
          <p:cNvPr id="3" name="Title 8">
            <a:extLst>
              <a:ext uri="{FF2B5EF4-FFF2-40B4-BE49-F238E27FC236}">
                <a16:creationId xmlns:a16="http://schemas.microsoft.com/office/drawing/2014/main" id="{8A356EE8-2B81-ABD2-D546-6A55C05E441F}"/>
              </a:ext>
            </a:extLst>
          </p:cNvPr>
          <p:cNvSpPr>
            <a:spLocks noGrp="1"/>
          </p:cNvSpPr>
          <p:nvPr>
            <p:ph type="title" hasCustomPrompt="1"/>
          </p:nvPr>
        </p:nvSpPr>
        <p:spPr>
          <a:xfrm>
            <a:off x="957413" y="1085454"/>
            <a:ext cx="15773400" cy="1235909"/>
          </a:xfrm>
          <a:prstGeom prst="rect">
            <a:avLst/>
          </a:prstGeom>
        </p:spPr>
        <p:txBody>
          <a:bodyPr/>
          <a:lstStyle>
            <a:lvl1pPr algn="l">
              <a:defRPr sz="7200" spc="-150" baseline="0">
                <a:solidFill>
                  <a:schemeClr val="tx1"/>
                </a:solidFill>
                <a:latin typeface="Inter" panose="02000503000000020004" pitchFamily="2" charset="0"/>
                <a:ea typeface="Inter" panose="02000503000000020004" pitchFamily="2" charset="0"/>
              </a:defRPr>
            </a:lvl1pPr>
          </a:lstStyle>
          <a:p>
            <a:r>
              <a:rPr lang="en-US"/>
              <a:t>Presentation Title</a:t>
            </a:r>
          </a:p>
        </p:txBody>
      </p:sp>
      <p:sp>
        <p:nvSpPr>
          <p:cNvPr id="7" name="Text Placeholder 10">
            <a:extLst>
              <a:ext uri="{FF2B5EF4-FFF2-40B4-BE49-F238E27FC236}">
                <a16:creationId xmlns:a16="http://schemas.microsoft.com/office/drawing/2014/main" id="{587E88E6-1D20-BC3A-0356-61AA95CD655D}"/>
              </a:ext>
            </a:extLst>
          </p:cNvPr>
          <p:cNvSpPr>
            <a:spLocks noGrp="1"/>
          </p:cNvSpPr>
          <p:nvPr>
            <p:ph type="body" sz="quarter" idx="11" hasCustomPrompt="1"/>
          </p:nvPr>
        </p:nvSpPr>
        <p:spPr>
          <a:xfrm>
            <a:off x="1014409" y="2576781"/>
            <a:ext cx="6738938" cy="485270"/>
          </a:xfrm>
          <a:prstGeom prst="rect">
            <a:avLst/>
          </a:prstGeom>
        </p:spPr>
        <p:txBody>
          <a:bodyPr/>
          <a:lstStyle>
            <a:lvl1pPr marL="0" indent="0">
              <a:buNone/>
              <a:defRPr sz="2400" b="0" spc="0">
                <a:solidFill>
                  <a:schemeClr val="tx1"/>
                </a:solidFill>
                <a:latin typeface="Inter" panose="02000503000000020004" pitchFamily="2" charset="0"/>
                <a:ea typeface="Inter" panose="02000503000000020004" pitchFamily="2" charset="0"/>
              </a:defRPr>
            </a:lvl1pPr>
          </a:lstStyle>
          <a:p>
            <a:pPr lvl="0"/>
            <a:r>
              <a:rPr lang="en-US"/>
              <a:t>Subtitle</a:t>
            </a:r>
          </a:p>
        </p:txBody>
      </p:sp>
      <p:pic>
        <p:nvPicPr>
          <p:cNvPr id="2" name="Graphic 1">
            <a:extLst>
              <a:ext uri="{FF2B5EF4-FFF2-40B4-BE49-F238E27FC236}">
                <a16:creationId xmlns:a16="http://schemas.microsoft.com/office/drawing/2014/main" id="{1B3BBB17-E49E-B992-8642-79FFDEFCF71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6496361" y="847083"/>
            <a:ext cx="802932" cy="802932"/>
          </a:xfrm>
          <a:prstGeom prst="rect">
            <a:avLst/>
          </a:prstGeom>
        </p:spPr>
      </p:pic>
    </p:spTree>
    <p:extLst>
      <p:ext uri="{BB962C8B-B14F-4D97-AF65-F5344CB8AC3E}">
        <p14:creationId xmlns:p14="http://schemas.microsoft.com/office/powerpoint/2010/main" val="2993040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pening Slide Light">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1ACECC2-01CB-DAB8-AD7E-B39DF040A66D}"/>
              </a:ext>
            </a:extLst>
          </p:cNvPr>
          <p:cNvPicPr>
            <a:picLocks noChangeAspect="1"/>
          </p:cNvPicPr>
          <p:nvPr userDrawn="1"/>
        </p:nvPicPr>
        <p:blipFill>
          <a:blip r:embed="rId2"/>
          <a:srcRect/>
          <a:stretch/>
        </p:blipFill>
        <p:spPr>
          <a:xfrm>
            <a:off x="1123951" y="9450274"/>
            <a:ext cx="998548" cy="168505"/>
          </a:xfrm>
          <a:prstGeom prst="rect">
            <a:avLst/>
          </a:prstGeom>
        </p:spPr>
      </p:pic>
      <p:sp>
        <p:nvSpPr>
          <p:cNvPr id="7" name="Text Placeholder 19">
            <a:extLst>
              <a:ext uri="{FF2B5EF4-FFF2-40B4-BE49-F238E27FC236}">
                <a16:creationId xmlns:a16="http://schemas.microsoft.com/office/drawing/2014/main" id="{1CFD9172-6F5C-06AC-D55B-0B7CF499490E}"/>
              </a:ext>
            </a:extLst>
          </p:cNvPr>
          <p:cNvSpPr>
            <a:spLocks noGrp="1"/>
          </p:cNvSpPr>
          <p:nvPr>
            <p:ph type="body" sz="quarter" idx="12" hasCustomPrompt="1"/>
          </p:nvPr>
        </p:nvSpPr>
        <p:spPr>
          <a:xfrm>
            <a:off x="1005990" y="4938780"/>
            <a:ext cx="11139551" cy="3651504"/>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The opening slide puts the rest of the presentation in context. Make it clear what the purpose of your presentation is and why it matters.</a:t>
            </a:r>
          </a:p>
        </p:txBody>
      </p:sp>
      <p:sp>
        <p:nvSpPr>
          <p:cNvPr id="8" name="Text Placeholder 8">
            <a:extLst>
              <a:ext uri="{FF2B5EF4-FFF2-40B4-BE49-F238E27FC236}">
                <a16:creationId xmlns:a16="http://schemas.microsoft.com/office/drawing/2014/main" id="{C99E6227-F329-18B5-F4C3-FEACDD81F032}"/>
              </a:ext>
            </a:extLst>
          </p:cNvPr>
          <p:cNvSpPr>
            <a:spLocks noGrp="1"/>
          </p:cNvSpPr>
          <p:nvPr>
            <p:ph type="body" sz="quarter" idx="10" hasCustomPrompt="1"/>
          </p:nvPr>
        </p:nvSpPr>
        <p:spPr>
          <a:xfrm>
            <a:off x="1005990" y="4400257"/>
            <a:ext cx="4091386" cy="415608"/>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WHY THIS PRESENTATION</a:t>
            </a:r>
          </a:p>
        </p:txBody>
      </p:sp>
      <p:sp>
        <p:nvSpPr>
          <p:cNvPr id="3" name="H1">
            <a:extLst>
              <a:ext uri="{FF2B5EF4-FFF2-40B4-BE49-F238E27FC236}">
                <a16:creationId xmlns:a16="http://schemas.microsoft.com/office/drawing/2014/main" id="{C3FB3EDD-125C-E806-D456-3EB3C94F5881}"/>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pic>
        <p:nvPicPr>
          <p:cNvPr id="11" name="Picture 10">
            <a:extLst>
              <a:ext uri="{FF2B5EF4-FFF2-40B4-BE49-F238E27FC236}">
                <a16:creationId xmlns:a16="http://schemas.microsoft.com/office/drawing/2014/main" id="{A6634C29-1F4C-6912-2C56-1921EAD7B39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23950" y="9456097"/>
            <a:ext cx="998550" cy="156860"/>
          </a:xfrm>
          <a:prstGeom prst="rect">
            <a:avLst/>
          </a:prstGeom>
        </p:spPr>
      </p:pic>
      <p:pic>
        <p:nvPicPr>
          <p:cNvPr id="2" name="Graphic 1">
            <a:extLst>
              <a:ext uri="{FF2B5EF4-FFF2-40B4-BE49-F238E27FC236}">
                <a16:creationId xmlns:a16="http://schemas.microsoft.com/office/drawing/2014/main" id="{3B9DCB05-34D7-673C-A9F4-2455469380C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05990" y="1336940"/>
            <a:ext cx="802932" cy="802932"/>
          </a:xfrm>
          <a:prstGeom prst="rect">
            <a:avLst/>
          </a:prstGeom>
        </p:spPr>
      </p:pic>
      <p:sp>
        <p:nvSpPr>
          <p:cNvPr id="4" name="Slide Number Placeholder 5">
            <a:extLst>
              <a:ext uri="{FF2B5EF4-FFF2-40B4-BE49-F238E27FC236}">
                <a16:creationId xmlns:a16="http://schemas.microsoft.com/office/drawing/2014/main" id="{32EA34E3-50AD-5391-EE25-A1FDA16CCB9C}"/>
              </a:ext>
            </a:extLst>
          </p:cNvPr>
          <p:cNvSpPr>
            <a:spLocks noGrp="1"/>
          </p:cNvSpPr>
          <p:nvPr>
            <p:ph type="sldNum" sz="quarter" idx="13"/>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1898099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ening Slide Blue">
    <p:spTree>
      <p:nvGrpSpPr>
        <p:cNvPr id="1" name=""/>
        <p:cNvGrpSpPr/>
        <p:nvPr/>
      </p:nvGrpSpPr>
      <p:grpSpPr>
        <a:xfrm>
          <a:off x="0" y="0"/>
          <a:ext cx="0" cy="0"/>
          <a:chOff x="0" y="0"/>
          <a:chExt cx="0" cy="0"/>
        </a:xfrm>
      </p:grpSpPr>
      <p:pic>
        <p:nvPicPr>
          <p:cNvPr id="4" name="Statement Option 4" descr="preencoded.png">
            <a:extLst>
              <a:ext uri="{FF2B5EF4-FFF2-40B4-BE49-F238E27FC236}">
                <a16:creationId xmlns:a16="http://schemas.microsoft.com/office/drawing/2014/main" id="{9F8B83D8-7E9D-6E45-90FD-93709EFAF2B0}"/>
              </a:ext>
            </a:extLst>
          </p:cNvPr>
          <p:cNvPicPr>
            <a:picLocks noChangeAspect="1"/>
          </p:cNvPicPr>
          <p:nvPr userDrawn="1"/>
        </p:nvPicPr>
        <p:blipFill>
          <a:blip r:embed="rId2"/>
          <a:srcRect/>
          <a:stretch/>
        </p:blipFill>
        <p:spPr>
          <a:xfrm>
            <a:off x="0" y="0"/>
            <a:ext cx="18288000" cy="10287000"/>
          </a:xfrm>
          <a:prstGeom prst="rect">
            <a:avLst/>
          </a:prstGeom>
        </p:spPr>
      </p:pic>
      <p:pic>
        <p:nvPicPr>
          <p:cNvPr id="6" name="Picture 5">
            <a:extLst>
              <a:ext uri="{FF2B5EF4-FFF2-40B4-BE49-F238E27FC236}">
                <a16:creationId xmlns:a16="http://schemas.microsoft.com/office/drawing/2014/main" id="{01ACECC2-01CB-DAB8-AD7E-B39DF040A66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23951" y="9456096"/>
            <a:ext cx="998548" cy="156860"/>
          </a:xfrm>
          <a:prstGeom prst="rect">
            <a:avLst/>
          </a:prstGeom>
        </p:spPr>
      </p:pic>
      <p:sp>
        <p:nvSpPr>
          <p:cNvPr id="3" name="H1">
            <a:extLst>
              <a:ext uri="{FF2B5EF4-FFF2-40B4-BE49-F238E27FC236}">
                <a16:creationId xmlns:a16="http://schemas.microsoft.com/office/drawing/2014/main" id="{C3FB3EDD-125C-E806-D456-3EB3C94F5881}"/>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bg2">
                    <a:lumMod val="75000"/>
                  </a:schemeClr>
                </a:solidFill>
                <a:latin typeface="Inter Light" panose="02000503000000020004" pitchFamily="2" charset="0"/>
                <a:ea typeface="Inter Light" panose="02000503000000020004" pitchFamily="2" charset="0"/>
                <a:cs typeface="Inter Medium" pitchFamily="34" charset="-120"/>
              </a:rPr>
              <a:t>© 2026 </a:t>
            </a:r>
            <a:r>
              <a:rPr lang="en-US" sz="1350" b="0" i="0" err="1">
                <a:solidFill>
                  <a:schemeClr val="bg2">
                    <a:lumMod val="75000"/>
                  </a:schemeClr>
                </a:solidFill>
                <a:latin typeface="Inter Light" panose="02000503000000020004" pitchFamily="2" charset="0"/>
                <a:ea typeface="Inter Light" panose="02000503000000020004" pitchFamily="2" charset="0"/>
                <a:cs typeface="Inter Medium" pitchFamily="34" charset="-120"/>
              </a:rPr>
              <a:t>Quarterhill</a:t>
            </a:r>
            <a:r>
              <a:rPr lang="en-US" sz="1350" b="0" i="0">
                <a:solidFill>
                  <a:schemeClr val="bg2">
                    <a:lumMod val="75000"/>
                  </a:schemeClr>
                </a:solidFill>
                <a:latin typeface="Inter Light" panose="02000503000000020004" pitchFamily="2" charset="0"/>
                <a:ea typeface="Inter Light" panose="02000503000000020004" pitchFamily="2" charset="0"/>
                <a:cs typeface="Inter Medium" pitchFamily="34" charset="-120"/>
              </a:rPr>
              <a:t> – Confidential and Proprietary</a:t>
            </a:r>
          </a:p>
        </p:txBody>
      </p:sp>
      <p:pic>
        <p:nvPicPr>
          <p:cNvPr id="11" name="Picture 10">
            <a:extLst>
              <a:ext uri="{FF2B5EF4-FFF2-40B4-BE49-F238E27FC236}">
                <a16:creationId xmlns:a16="http://schemas.microsoft.com/office/drawing/2014/main" id="{A6634C29-1F4C-6912-2C56-1921EAD7B394}"/>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23950" y="9456097"/>
            <a:ext cx="998550" cy="156860"/>
          </a:xfrm>
          <a:prstGeom prst="rect">
            <a:avLst/>
          </a:prstGeom>
        </p:spPr>
      </p:pic>
      <p:pic>
        <p:nvPicPr>
          <p:cNvPr id="2" name="Graphic 1">
            <a:extLst>
              <a:ext uri="{FF2B5EF4-FFF2-40B4-BE49-F238E27FC236}">
                <a16:creationId xmlns:a16="http://schemas.microsoft.com/office/drawing/2014/main" id="{3B9DCB05-34D7-673C-A9F4-2455469380C9}"/>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1005990" y="1336940"/>
            <a:ext cx="802932" cy="802932"/>
          </a:xfrm>
          <a:prstGeom prst="rect">
            <a:avLst/>
          </a:prstGeom>
        </p:spPr>
      </p:pic>
      <p:sp>
        <p:nvSpPr>
          <p:cNvPr id="5" name="Text Placeholder 19">
            <a:extLst>
              <a:ext uri="{FF2B5EF4-FFF2-40B4-BE49-F238E27FC236}">
                <a16:creationId xmlns:a16="http://schemas.microsoft.com/office/drawing/2014/main" id="{8FA75C69-55B0-0C75-028D-D7313309E2AE}"/>
              </a:ext>
            </a:extLst>
          </p:cNvPr>
          <p:cNvSpPr>
            <a:spLocks noGrp="1"/>
          </p:cNvSpPr>
          <p:nvPr>
            <p:ph type="body" sz="quarter" idx="12" hasCustomPrompt="1"/>
          </p:nvPr>
        </p:nvSpPr>
        <p:spPr>
          <a:xfrm>
            <a:off x="1005990" y="4938780"/>
            <a:ext cx="11139551" cy="3651504"/>
          </a:xfrm>
          <a:prstGeom prst="rect">
            <a:avLst/>
          </a:prstGeom>
        </p:spPr>
        <p:txBody>
          <a:bodyPr/>
          <a:lstStyle>
            <a:lvl1pPr marL="0" indent="0">
              <a:buNone/>
              <a:defRPr sz="5250" b="0" i="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The opening slide puts the rest of the presentation in context. Make it clear what the purpose of your presentation is and why it matters.</a:t>
            </a:r>
          </a:p>
        </p:txBody>
      </p:sp>
      <p:sp>
        <p:nvSpPr>
          <p:cNvPr id="9" name="Text Placeholder 8">
            <a:extLst>
              <a:ext uri="{FF2B5EF4-FFF2-40B4-BE49-F238E27FC236}">
                <a16:creationId xmlns:a16="http://schemas.microsoft.com/office/drawing/2014/main" id="{AE5DE0B9-5A47-D770-4FEF-7867AB6B5CEF}"/>
              </a:ext>
            </a:extLst>
          </p:cNvPr>
          <p:cNvSpPr>
            <a:spLocks noGrp="1"/>
          </p:cNvSpPr>
          <p:nvPr>
            <p:ph type="body" sz="quarter" idx="10" hasCustomPrompt="1"/>
          </p:nvPr>
        </p:nvSpPr>
        <p:spPr>
          <a:xfrm>
            <a:off x="1005990" y="4400257"/>
            <a:ext cx="4091386" cy="415608"/>
          </a:xfrm>
          <a:prstGeom prst="rect">
            <a:avLst/>
          </a:prstGeom>
        </p:spPr>
        <p:txBody>
          <a:bodyPr/>
          <a:lstStyle>
            <a:lvl1pPr marL="0" indent="0" algn="l">
              <a:buNone/>
              <a:defRPr sz="1800" b="0" i="0">
                <a:solidFill>
                  <a:srgbClr val="FFB8D5"/>
                </a:solidFill>
                <a:latin typeface="Inter" panose="02000503000000020004" pitchFamily="2" charset="0"/>
                <a:ea typeface="Inter" panose="02000503000000020004" pitchFamily="2" charset="0"/>
              </a:defRPr>
            </a:lvl1pPr>
          </a:lstStyle>
          <a:p>
            <a:pPr lvl="0"/>
            <a:r>
              <a:rPr lang="en-US"/>
              <a:t>WHY THIS PRESENTATION</a:t>
            </a:r>
          </a:p>
        </p:txBody>
      </p:sp>
      <p:sp>
        <p:nvSpPr>
          <p:cNvPr id="7" name="Slide Number Placeholder 5">
            <a:extLst>
              <a:ext uri="{FF2B5EF4-FFF2-40B4-BE49-F238E27FC236}">
                <a16:creationId xmlns:a16="http://schemas.microsoft.com/office/drawing/2014/main" id="{F5FFA6FD-2515-C26C-94E4-F57FA7188854}"/>
              </a:ext>
            </a:extLst>
          </p:cNvPr>
          <p:cNvSpPr>
            <a:spLocks noGrp="1"/>
          </p:cNvSpPr>
          <p:nvPr>
            <p:ph type="sldNum" sz="quarter" idx="13"/>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633171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pic>
        <p:nvPicPr>
          <p:cNvPr id="6" name="Image 0">
            <a:extLst>
              <a:ext uri="{FF2B5EF4-FFF2-40B4-BE49-F238E27FC236}">
                <a16:creationId xmlns:a16="http://schemas.microsoft.com/office/drawing/2014/main" id="{8A808914-5027-609D-BA4A-A3BAB41B237D}"/>
              </a:ext>
            </a:extLst>
          </p:cNvPr>
          <p:cNvPicPr>
            <a:picLocks noChangeAspect="1"/>
          </p:cNvPicPr>
          <p:nvPr userDrawn="1"/>
        </p:nvPicPr>
        <p:blipFill>
          <a:blip r:embed="rId2"/>
          <a:srcRect/>
          <a:stretch/>
        </p:blipFill>
        <p:spPr>
          <a:xfrm>
            <a:off x="0" y="0"/>
            <a:ext cx="18288000" cy="10299571"/>
          </a:xfrm>
          <a:prstGeom prst="rect">
            <a:avLst/>
          </a:prstGeom>
        </p:spPr>
      </p:pic>
      <p:sp>
        <p:nvSpPr>
          <p:cNvPr id="7" name="Rectangle 6">
            <a:extLst>
              <a:ext uri="{FF2B5EF4-FFF2-40B4-BE49-F238E27FC236}">
                <a16:creationId xmlns:a16="http://schemas.microsoft.com/office/drawing/2014/main" id="{6625BD00-873B-29F0-40CE-C217461C8156}"/>
              </a:ext>
            </a:extLst>
          </p:cNvPr>
          <p:cNvSpPr/>
          <p:nvPr userDrawn="1"/>
        </p:nvSpPr>
        <p:spPr>
          <a:xfrm>
            <a:off x="0" y="0"/>
            <a:ext cx="7469004" cy="10300648"/>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6E6C3ABB-CB23-981E-E80A-E29FEC74FEA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05990" y="1336940"/>
            <a:ext cx="802932" cy="802932"/>
          </a:xfrm>
          <a:prstGeom prst="rect">
            <a:avLst/>
          </a:prstGeom>
        </p:spPr>
      </p:pic>
      <p:sp>
        <p:nvSpPr>
          <p:cNvPr id="9" name="Text Placeholder 19">
            <a:extLst>
              <a:ext uri="{FF2B5EF4-FFF2-40B4-BE49-F238E27FC236}">
                <a16:creationId xmlns:a16="http://schemas.microsoft.com/office/drawing/2014/main" id="{C6481DD4-934D-CCF8-11B1-6AF20F71CD34}"/>
              </a:ext>
            </a:extLst>
          </p:cNvPr>
          <p:cNvSpPr>
            <a:spLocks noGrp="1"/>
          </p:cNvSpPr>
          <p:nvPr>
            <p:ph type="body" sz="quarter" idx="12" hasCustomPrompt="1"/>
          </p:nvPr>
        </p:nvSpPr>
        <p:spPr>
          <a:xfrm>
            <a:off x="1056517" y="4877740"/>
            <a:ext cx="5304526" cy="1057992"/>
          </a:xfrm>
          <a:prstGeom prst="rect">
            <a:avLst/>
          </a:prstGeom>
        </p:spPr>
        <p:txBody>
          <a:bodyPr/>
          <a:lstStyle>
            <a:lvl1pPr marL="0" indent="0">
              <a:buNone/>
              <a:defRPr sz="5250" b="0" i="0">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0" name="Text Placeholder 8">
            <a:extLst>
              <a:ext uri="{FF2B5EF4-FFF2-40B4-BE49-F238E27FC236}">
                <a16:creationId xmlns:a16="http://schemas.microsoft.com/office/drawing/2014/main" id="{C38425B4-3BFD-93E3-0B38-AED6BD6C6ADF}"/>
              </a:ext>
            </a:extLst>
          </p:cNvPr>
          <p:cNvSpPr>
            <a:spLocks noGrp="1"/>
          </p:cNvSpPr>
          <p:nvPr>
            <p:ph type="body" sz="quarter" idx="10" hasCustomPrompt="1"/>
          </p:nvPr>
        </p:nvSpPr>
        <p:spPr>
          <a:xfrm>
            <a:off x="1056516" y="4466595"/>
            <a:ext cx="5278501"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spTree>
    <p:extLst>
      <p:ext uri="{BB962C8B-B14F-4D97-AF65-F5344CB8AC3E}">
        <p14:creationId xmlns:p14="http://schemas.microsoft.com/office/powerpoint/2010/main" val="3021769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pic>
        <p:nvPicPr>
          <p:cNvPr id="2" name="Image 0">
            <a:extLst>
              <a:ext uri="{FF2B5EF4-FFF2-40B4-BE49-F238E27FC236}">
                <a16:creationId xmlns:a16="http://schemas.microsoft.com/office/drawing/2014/main" id="{399566E0-B693-F473-85BC-F3FD68AA3681}"/>
              </a:ext>
            </a:extLst>
          </p:cNvPr>
          <p:cNvPicPr>
            <a:picLocks noChangeAspect="1"/>
          </p:cNvPicPr>
          <p:nvPr userDrawn="1"/>
        </p:nvPicPr>
        <p:blipFill>
          <a:blip r:embed="rId2"/>
          <a:srcRect/>
          <a:stretch/>
        </p:blipFill>
        <p:spPr>
          <a:xfrm flipH="1">
            <a:off x="0" y="0"/>
            <a:ext cx="18288000" cy="10297900"/>
          </a:xfrm>
          <a:prstGeom prst="rect">
            <a:avLst/>
          </a:prstGeom>
        </p:spPr>
      </p:pic>
      <p:sp>
        <p:nvSpPr>
          <p:cNvPr id="4" name="Rectangle 3">
            <a:extLst>
              <a:ext uri="{FF2B5EF4-FFF2-40B4-BE49-F238E27FC236}">
                <a16:creationId xmlns:a16="http://schemas.microsoft.com/office/drawing/2014/main" id="{E7FA0BC8-1092-C4B8-AD1F-E2F08F356B1E}"/>
              </a:ext>
            </a:extLst>
          </p:cNvPr>
          <p:cNvSpPr/>
          <p:nvPr userDrawn="1"/>
        </p:nvSpPr>
        <p:spPr>
          <a:xfrm>
            <a:off x="0" y="0"/>
            <a:ext cx="7469004" cy="10300648"/>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A0B4BEAB-5072-F2C4-8C20-5F4AD35D2F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05990" y="1336940"/>
            <a:ext cx="802932" cy="802932"/>
          </a:xfrm>
          <a:prstGeom prst="rect">
            <a:avLst/>
          </a:prstGeom>
        </p:spPr>
      </p:pic>
      <p:sp>
        <p:nvSpPr>
          <p:cNvPr id="6" name="Text Placeholder 19">
            <a:extLst>
              <a:ext uri="{FF2B5EF4-FFF2-40B4-BE49-F238E27FC236}">
                <a16:creationId xmlns:a16="http://schemas.microsoft.com/office/drawing/2014/main" id="{071833BA-2DB7-DF37-6F54-26EDE85BFE8D}"/>
              </a:ext>
            </a:extLst>
          </p:cNvPr>
          <p:cNvSpPr>
            <a:spLocks noGrp="1"/>
          </p:cNvSpPr>
          <p:nvPr>
            <p:ph type="body" sz="quarter" idx="12" hasCustomPrompt="1"/>
          </p:nvPr>
        </p:nvSpPr>
        <p:spPr>
          <a:xfrm>
            <a:off x="1056517" y="4877740"/>
            <a:ext cx="5304526" cy="1057992"/>
          </a:xfrm>
          <a:prstGeom prst="rect">
            <a:avLst/>
          </a:prstGeom>
        </p:spPr>
        <p:txBody>
          <a:bodyPr/>
          <a:lstStyle>
            <a:lvl1pPr marL="0" indent="0">
              <a:buNone/>
              <a:defRPr sz="5250" b="0" i="0">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7" name="Text Placeholder 8">
            <a:extLst>
              <a:ext uri="{FF2B5EF4-FFF2-40B4-BE49-F238E27FC236}">
                <a16:creationId xmlns:a16="http://schemas.microsoft.com/office/drawing/2014/main" id="{09132AC8-2C49-1F17-26D8-70577BC5A47D}"/>
              </a:ext>
            </a:extLst>
          </p:cNvPr>
          <p:cNvSpPr>
            <a:spLocks noGrp="1"/>
          </p:cNvSpPr>
          <p:nvPr>
            <p:ph type="body" sz="quarter" idx="10" hasCustomPrompt="1"/>
          </p:nvPr>
        </p:nvSpPr>
        <p:spPr>
          <a:xfrm>
            <a:off x="1056516" y="4466595"/>
            <a:ext cx="5278501"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spTree>
    <p:extLst>
      <p:ext uri="{BB962C8B-B14F-4D97-AF65-F5344CB8AC3E}">
        <p14:creationId xmlns:p14="http://schemas.microsoft.com/office/powerpoint/2010/main" val="656665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pic>
        <p:nvPicPr>
          <p:cNvPr id="3" name="Image 0">
            <a:extLst>
              <a:ext uri="{FF2B5EF4-FFF2-40B4-BE49-F238E27FC236}">
                <a16:creationId xmlns:a16="http://schemas.microsoft.com/office/drawing/2014/main" id="{B5FE856B-651F-9CA7-0C40-F54110F32CE6}"/>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1"/>
            <a:ext cx="18287999" cy="10290890"/>
          </a:xfrm>
          <a:prstGeom prst="rect">
            <a:avLst/>
          </a:prstGeom>
        </p:spPr>
      </p:pic>
      <p:sp>
        <p:nvSpPr>
          <p:cNvPr id="4" name="Rectangle 3">
            <a:extLst>
              <a:ext uri="{FF2B5EF4-FFF2-40B4-BE49-F238E27FC236}">
                <a16:creationId xmlns:a16="http://schemas.microsoft.com/office/drawing/2014/main" id="{54E45DC5-8798-19D0-5C3F-9796759EABDD}"/>
              </a:ext>
            </a:extLst>
          </p:cNvPr>
          <p:cNvSpPr/>
          <p:nvPr userDrawn="1"/>
        </p:nvSpPr>
        <p:spPr>
          <a:xfrm>
            <a:off x="0" y="0"/>
            <a:ext cx="7469004" cy="10300648"/>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BFEC8294-5968-57C0-CBBB-663DEB39F7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05990" y="1336940"/>
            <a:ext cx="802932" cy="802932"/>
          </a:xfrm>
          <a:prstGeom prst="rect">
            <a:avLst/>
          </a:prstGeom>
        </p:spPr>
      </p:pic>
      <p:sp>
        <p:nvSpPr>
          <p:cNvPr id="2" name="Text Placeholder 19">
            <a:extLst>
              <a:ext uri="{FF2B5EF4-FFF2-40B4-BE49-F238E27FC236}">
                <a16:creationId xmlns:a16="http://schemas.microsoft.com/office/drawing/2014/main" id="{B222B81F-D1BA-5A3E-73E6-5AA6FD749DC9}"/>
              </a:ext>
            </a:extLst>
          </p:cNvPr>
          <p:cNvSpPr>
            <a:spLocks noGrp="1"/>
          </p:cNvSpPr>
          <p:nvPr>
            <p:ph type="body" sz="quarter" idx="12" hasCustomPrompt="1"/>
          </p:nvPr>
        </p:nvSpPr>
        <p:spPr>
          <a:xfrm>
            <a:off x="1056517" y="4877740"/>
            <a:ext cx="5304526" cy="1057992"/>
          </a:xfrm>
          <a:prstGeom prst="rect">
            <a:avLst/>
          </a:prstGeom>
        </p:spPr>
        <p:txBody>
          <a:bodyPr/>
          <a:lstStyle>
            <a:lvl1pPr marL="0" indent="0">
              <a:buNone/>
              <a:defRPr sz="5250" b="0" i="0">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9" name="Text Placeholder 8">
            <a:extLst>
              <a:ext uri="{FF2B5EF4-FFF2-40B4-BE49-F238E27FC236}">
                <a16:creationId xmlns:a16="http://schemas.microsoft.com/office/drawing/2014/main" id="{D2BC4BC9-EC21-44DA-BA11-D4D6D3A5E7CB}"/>
              </a:ext>
            </a:extLst>
          </p:cNvPr>
          <p:cNvSpPr>
            <a:spLocks noGrp="1"/>
          </p:cNvSpPr>
          <p:nvPr>
            <p:ph type="body" sz="quarter" idx="10" hasCustomPrompt="1"/>
          </p:nvPr>
        </p:nvSpPr>
        <p:spPr>
          <a:xfrm>
            <a:off x="1056516" y="4466595"/>
            <a:ext cx="5278501"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spTree>
    <p:extLst>
      <p:ext uri="{BB962C8B-B14F-4D97-AF65-F5344CB8AC3E}">
        <p14:creationId xmlns:p14="http://schemas.microsoft.com/office/powerpoint/2010/main" val="17615611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4">
    <p:spTree>
      <p:nvGrpSpPr>
        <p:cNvPr id="1" name=""/>
        <p:cNvGrpSpPr/>
        <p:nvPr/>
      </p:nvGrpSpPr>
      <p:grpSpPr>
        <a:xfrm>
          <a:off x="0" y="0"/>
          <a:ext cx="0" cy="0"/>
          <a:chOff x="0" y="0"/>
          <a:chExt cx="0" cy="0"/>
        </a:xfrm>
      </p:grpSpPr>
      <p:pic>
        <p:nvPicPr>
          <p:cNvPr id="3" name="Image 0">
            <a:extLst>
              <a:ext uri="{FF2B5EF4-FFF2-40B4-BE49-F238E27FC236}">
                <a16:creationId xmlns:a16="http://schemas.microsoft.com/office/drawing/2014/main" id="{B5FE856B-651F-9CA7-0C40-F54110F32CE6}"/>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a:fillRect/>
          </a:stretch>
        </p:blipFill>
        <p:spPr>
          <a:xfrm flipH="1">
            <a:off x="-3" y="0"/>
            <a:ext cx="18288001" cy="10300648"/>
          </a:xfrm>
          <a:prstGeom prst="rect">
            <a:avLst/>
          </a:prstGeom>
        </p:spPr>
      </p:pic>
      <p:sp>
        <p:nvSpPr>
          <p:cNvPr id="4" name="Rectangle 3">
            <a:extLst>
              <a:ext uri="{FF2B5EF4-FFF2-40B4-BE49-F238E27FC236}">
                <a16:creationId xmlns:a16="http://schemas.microsoft.com/office/drawing/2014/main" id="{54E45DC5-8798-19D0-5C3F-9796759EABDD}"/>
              </a:ext>
            </a:extLst>
          </p:cNvPr>
          <p:cNvSpPr/>
          <p:nvPr userDrawn="1"/>
        </p:nvSpPr>
        <p:spPr>
          <a:xfrm>
            <a:off x="0" y="0"/>
            <a:ext cx="7469004" cy="10300648"/>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BFEC8294-5968-57C0-CBBB-663DEB39F7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05990" y="1336940"/>
            <a:ext cx="802932" cy="802932"/>
          </a:xfrm>
          <a:prstGeom prst="rect">
            <a:avLst/>
          </a:prstGeom>
        </p:spPr>
      </p:pic>
      <p:sp>
        <p:nvSpPr>
          <p:cNvPr id="9" name="Text Placeholder 19">
            <a:extLst>
              <a:ext uri="{FF2B5EF4-FFF2-40B4-BE49-F238E27FC236}">
                <a16:creationId xmlns:a16="http://schemas.microsoft.com/office/drawing/2014/main" id="{77DA5054-742E-2D46-2768-A3ECA0751863}"/>
              </a:ext>
            </a:extLst>
          </p:cNvPr>
          <p:cNvSpPr>
            <a:spLocks noGrp="1"/>
          </p:cNvSpPr>
          <p:nvPr>
            <p:ph type="body" sz="quarter" idx="12" hasCustomPrompt="1"/>
          </p:nvPr>
        </p:nvSpPr>
        <p:spPr>
          <a:xfrm>
            <a:off x="1056517" y="4877740"/>
            <a:ext cx="5304526" cy="1057992"/>
          </a:xfrm>
          <a:prstGeom prst="rect">
            <a:avLst/>
          </a:prstGeom>
        </p:spPr>
        <p:txBody>
          <a:bodyPr/>
          <a:lstStyle>
            <a:lvl1pPr marL="0" indent="0">
              <a:buNone/>
              <a:defRPr sz="5250" b="0" i="0">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0" name="Text Placeholder 8">
            <a:extLst>
              <a:ext uri="{FF2B5EF4-FFF2-40B4-BE49-F238E27FC236}">
                <a16:creationId xmlns:a16="http://schemas.microsoft.com/office/drawing/2014/main" id="{2834CA0B-2FC3-CE91-96D3-683AFCF843A8}"/>
              </a:ext>
            </a:extLst>
          </p:cNvPr>
          <p:cNvSpPr>
            <a:spLocks noGrp="1"/>
          </p:cNvSpPr>
          <p:nvPr>
            <p:ph type="body" sz="quarter" idx="10" hasCustomPrompt="1"/>
          </p:nvPr>
        </p:nvSpPr>
        <p:spPr>
          <a:xfrm>
            <a:off x="1056516" y="4466595"/>
            <a:ext cx="5278501"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spTree>
    <p:extLst>
      <p:ext uri="{BB962C8B-B14F-4D97-AF65-F5344CB8AC3E}">
        <p14:creationId xmlns:p14="http://schemas.microsoft.com/office/powerpoint/2010/main" val="3575556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vider 4">
    <p:spTree>
      <p:nvGrpSpPr>
        <p:cNvPr id="1" name=""/>
        <p:cNvGrpSpPr/>
        <p:nvPr/>
      </p:nvGrpSpPr>
      <p:grpSpPr>
        <a:xfrm>
          <a:off x="0" y="0"/>
          <a:ext cx="0" cy="0"/>
          <a:chOff x="0" y="0"/>
          <a:chExt cx="0" cy="0"/>
        </a:xfrm>
      </p:grpSpPr>
      <p:pic>
        <p:nvPicPr>
          <p:cNvPr id="3" name="Image 0">
            <a:extLst>
              <a:ext uri="{FF2B5EF4-FFF2-40B4-BE49-F238E27FC236}">
                <a16:creationId xmlns:a16="http://schemas.microsoft.com/office/drawing/2014/main" id="{B5FE856B-651F-9CA7-0C40-F54110F32CE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a:fillRect/>
          </a:stretch>
        </p:blipFill>
        <p:spPr>
          <a:xfrm flipH="1">
            <a:off x="-4" y="-8429"/>
            <a:ext cx="18288001" cy="10300648"/>
          </a:xfrm>
          <a:prstGeom prst="rect">
            <a:avLst/>
          </a:prstGeom>
        </p:spPr>
      </p:pic>
      <p:sp>
        <p:nvSpPr>
          <p:cNvPr id="4" name="Rectangle 3">
            <a:extLst>
              <a:ext uri="{FF2B5EF4-FFF2-40B4-BE49-F238E27FC236}">
                <a16:creationId xmlns:a16="http://schemas.microsoft.com/office/drawing/2014/main" id="{54E45DC5-8798-19D0-5C3F-9796759EABDD}"/>
              </a:ext>
            </a:extLst>
          </p:cNvPr>
          <p:cNvSpPr/>
          <p:nvPr userDrawn="1"/>
        </p:nvSpPr>
        <p:spPr>
          <a:xfrm>
            <a:off x="0" y="-8429"/>
            <a:ext cx="7469004" cy="10309077"/>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BFEC8294-5968-57C0-CBBB-663DEB39F7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05990" y="1336940"/>
            <a:ext cx="802932" cy="802932"/>
          </a:xfrm>
          <a:prstGeom prst="rect">
            <a:avLst/>
          </a:prstGeom>
        </p:spPr>
      </p:pic>
      <p:sp>
        <p:nvSpPr>
          <p:cNvPr id="9" name="Text Placeholder 19">
            <a:extLst>
              <a:ext uri="{FF2B5EF4-FFF2-40B4-BE49-F238E27FC236}">
                <a16:creationId xmlns:a16="http://schemas.microsoft.com/office/drawing/2014/main" id="{77DA5054-742E-2D46-2768-A3ECA0751863}"/>
              </a:ext>
            </a:extLst>
          </p:cNvPr>
          <p:cNvSpPr>
            <a:spLocks noGrp="1"/>
          </p:cNvSpPr>
          <p:nvPr>
            <p:ph type="body" sz="quarter" idx="12" hasCustomPrompt="1"/>
          </p:nvPr>
        </p:nvSpPr>
        <p:spPr>
          <a:xfrm>
            <a:off x="1056517" y="4877740"/>
            <a:ext cx="5304526" cy="1057992"/>
          </a:xfrm>
          <a:prstGeom prst="rect">
            <a:avLst/>
          </a:prstGeom>
        </p:spPr>
        <p:txBody>
          <a:bodyPr/>
          <a:lstStyle>
            <a:lvl1pPr marL="0" indent="0">
              <a:buNone/>
              <a:defRPr sz="5250" b="0" i="0">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0" name="Text Placeholder 8">
            <a:extLst>
              <a:ext uri="{FF2B5EF4-FFF2-40B4-BE49-F238E27FC236}">
                <a16:creationId xmlns:a16="http://schemas.microsoft.com/office/drawing/2014/main" id="{2834CA0B-2FC3-CE91-96D3-683AFCF843A8}"/>
              </a:ext>
            </a:extLst>
          </p:cNvPr>
          <p:cNvSpPr>
            <a:spLocks noGrp="1"/>
          </p:cNvSpPr>
          <p:nvPr>
            <p:ph type="body" sz="quarter" idx="10" hasCustomPrompt="1"/>
          </p:nvPr>
        </p:nvSpPr>
        <p:spPr>
          <a:xfrm>
            <a:off x="1056516" y="4466595"/>
            <a:ext cx="5278501"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spTree>
    <p:extLst>
      <p:ext uri="{BB962C8B-B14F-4D97-AF65-F5344CB8AC3E}">
        <p14:creationId xmlns:p14="http://schemas.microsoft.com/office/powerpoint/2010/main" val="30584122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Divider 4">
    <p:spTree>
      <p:nvGrpSpPr>
        <p:cNvPr id="1" name=""/>
        <p:cNvGrpSpPr/>
        <p:nvPr/>
      </p:nvGrpSpPr>
      <p:grpSpPr>
        <a:xfrm>
          <a:off x="0" y="0"/>
          <a:ext cx="0" cy="0"/>
          <a:chOff x="0" y="0"/>
          <a:chExt cx="0" cy="0"/>
        </a:xfrm>
      </p:grpSpPr>
      <p:pic>
        <p:nvPicPr>
          <p:cNvPr id="3" name="Image 0">
            <a:extLst>
              <a:ext uri="{FF2B5EF4-FFF2-40B4-BE49-F238E27FC236}">
                <a16:creationId xmlns:a16="http://schemas.microsoft.com/office/drawing/2014/main" id="{B5FE856B-651F-9CA7-0C40-F54110F32CE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a:fillRect/>
          </a:stretch>
        </p:blipFill>
        <p:spPr>
          <a:xfrm flipH="1">
            <a:off x="-3" y="9558"/>
            <a:ext cx="18288001" cy="10281531"/>
          </a:xfrm>
          <a:prstGeom prst="rect">
            <a:avLst/>
          </a:prstGeom>
        </p:spPr>
      </p:pic>
      <p:sp>
        <p:nvSpPr>
          <p:cNvPr id="4" name="Rectangle 3">
            <a:extLst>
              <a:ext uri="{FF2B5EF4-FFF2-40B4-BE49-F238E27FC236}">
                <a16:creationId xmlns:a16="http://schemas.microsoft.com/office/drawing/2014/main" id="{54E45DC5-8798-19D0-5C3F-9796759EABDD}"/>
              </a:ext>
            </a:extLst>
          </p:cNvPr>
          <p:cNvSpPr/>
          <p:nvPr userDrawn="1"/>
        </p:nvSpPr>
        <p:spPr>
          <a:xfrm>
            <a:off x="0" y="0"/>
            <a:ext cx="7469004" cy="10300648"/>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BFEC8294-5968-57C0-CBBB-663DEB39F7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05990" y="1336940"/>
            <a:ext cx="802932" cy="802932"/>
          </a:xfrm>
          <a:prstGeom prst="rect">
            <a:avLst/>
          </a:prstGeom>
        </p:spPr>
      </p:pic>
      <p:sp>
        <p:nvSpPr>
          <p:cNvPr id="9" name="Text Placeholder 19">
            <a:extLst>
              <a:ext uri="{FF2B5EF4-FFF2-40B4-BE49-F238E27FC236}">
                <a16:creationId xmlns:a16="http://schemas.microsoft.com/office/drawing/2014/main" id="{77DA5054-742E-2D46-2768-A3ECA0751863}"/>
              </a:ext>
            </a:extLst>
          </p:cNvPr>
          <p:cNvSpPr>
            <a:spLocks noGrp="1"/>
          </p:cNvSpPr>
          <p:nvPr>
            <p:ph type="body" sz="quarter" idx="12" hasCustomPrompt="1"/>
          </p:nvPr>
        </p:nvSpPr>
        <p:spPr>
          <a:xfrm>
            <a:off x="1056517" y="4877740"/>
            <a:ext cx="5304526" cy="1057992"/>
          </a:xfrm>
          <a:prstGeom prst="rect">
            <a:avLst/>
          </a:prstGeom>
        </p:spPr>
        <p:txBody>
          <a:bodyPr/>
          <a:lstStyle>
            <a:lvl1pPr marL="0" indent="0">
              <a:buNone/>
              <a:defRPr sz="5250" b="0" i="0">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0" name="Text Placeholder 8">
            <a:extLst>
              <a:ext uri="{FF2B5EF4-FFF2-40B4-BE49-F238E27FC236}">
                <a16:creationId xmlns:a16="http://schemas.microsoft.com/office/drawing/2014/main" id="{2834CA0B-2FC3-CE91-96D3-683AFCF843A8}"/>
              </a:ext>
            </a:extLst>
          </p:cNvPr>
          <p:cNvSpPr>
            <a:spLocks noGrp="1"/>
          </p:cNvSpPr>
          <p:nvPr>
            <p:ph type="body" sz="quarter" idx="10" hasCustomPrompt="1"/>
          </p:nvPr>
        </p:nvSpPr>
        <p:spPr>
          <a:xfrm>
            <a:off x="1056516" y="4466595"/>
            <a:ext cx="5278501"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spTree>
    <p:extLst>
      <p:ext uri="{BB962C8B-B14F-4D97-AF65-F5344CB8AC3E}">
        <p14:creationId xmlns:p14="http://schemas.microsoft.com/office/powerpoint/2010/main" val="938571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vider 4">
    <p:spTree>
      <p:nvGrpSpPr>
        <p:cNvPr id="1" name=""/>
        <p:cNvGrpSpPr/>
        <p:nvPr/>
      </p:nvGrpSpPr>
      <p:grpSpPr>
        <a:xfrm>
          <a:off x="0" y="0"/>
          <a:ext cx="0" cy="0"/>
          <a:chOff x="0" y="0"/>
          <a:chExt cx="0" cy="0"/>
        </a:xfrm>
      </p:grpSpPr>
      <p:pic>
        <p:nvPicPr>
          <p:cNvPr id="3" name="Image 0">
            <a:extLst>
              <a:ext uri="{FF2B5EF4-FFF2-40B4-BE49-F238E27FC236}">
                <a16:creationId xmlns:a16="http://schemas.microsoft.com/office/drawing/2014/main" id="{B5FE856B-651F-9CA7-0C40-F54110F32CE6}"/>
              </a:ext>
            </a:extLst>
          </p:cNvPr>
          <p:cNvPicPr>
            <a:picLocks noChangeAspect="1"/>
          </p:cNvPicPr>
          <p:nvPr userDrawn="1"/>
        </p:nvPicPr>
        <p:blipFill rotWithShape="1">
          <a:blip r:embed="rId2" cstate="hqprint">
            <a:extLst>
              <a:ext uri="{BEBA8EAE-BF5A-486C-A8C5-ECC9F3942E4B}">
                <a14:imgProps xmlns:a14="http://schemas.microsoft.com/office/drawing/2010/main">
                  <a14:imgLayer r:embed="rId3">
                    <a14:imgEffect>
                      <a14:brightnessContrast contrast="-5000"/>
                    </a14:imgEffect>
                  </a14:imgLayer>
                </a14:imgProps>
              </a:ext>
              <a:ext uri="{28A0092B-C50C-407E-A947-70E740481C1C}">
                <a14:useLocalDpi xmlns:a14="http://schemas.microsoft.com/office/drawing/2010/main"/>
              </a:ext>
            </a:extLst>
          </a:blip>
          <a:srcRect/>
          <a:stretch>
            <a:fillRect/>
          </a:stretch>
        </p:blipFill>
        <p:spPr>
          <a:xfrm>
            <a:off x="-3" y="9558"/>
            <a:ext cx="18288001" cy="10281531"/>
          </a:xfrm>
          <a:prstGeom prst="rect">
            <a:avLst/>
          </a:prstGeom>
        </p:spPr>
      </p:pic>
      <p:sp>
        <p:nvSpPr>
          <p:cNvPr id="4" name="Rectangle 3">
            <a:extLst>
              <a:ext uri="{FF2B5EF4-FFF2-40B4-BE49-F238E27FC236}">
                <a16:creationId xmlns:a16="http://schemas.microsoft.com/office/drawing/2014/main" id="{54E45DC5-8798-19D0-5C3F-9796759EABDD}"/>
              </a:ext>
            </a:extLst>
          </p:cNvPr>
          <p:cNvSpPr/>
          <p:nvPr userDrawn="1"/>
        </p:nvSpPr>
        <p:spPr>
          <a:xfrm>
            <a:off x="0" y="0"/>
            <a:ext cx="7469004" cy="10300648"/>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BFEC8294-5968-57C0-CBBB-663DEB39F75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05990" y="1336940"/>
            <a:ext cx="802932" cy="802932"/>
          </a:xfrm>
          <a:prstGeom prst="rect">
            <a:avLst/>
          </a:prstGeom>
        </p:spPr>
      </p:pic>
      <p:sp>
        <p:nvSpPr>
          <p:cNvPr id="9" name="Text Placeholder 19">
            <a:extLst>
              <a:ext uri="{FF2B5EF4-FFF2-40B4-BE49-F238E27FC236}">
                <a16:creationId xmlns:a16="http://schemas.microsoft.com/office/drawing/2014/main" id="{77DA5054-742E-2D46-2768-A3ECA0751863}"/>
              </a:ext>
            </a:extLst>
          </p:cNvPr>
          <p:cNvSpPr>
            <a:spLocks noGrp="1"/>
          </p:cNvSpPr>
          <p:nvPr>
            <p:ph type="body" sz="quarter" idx="12" hasCustomPrompt="1"/>
          </p:nvPr>
        </p:nvSpPr>
        <p:spPr>
          <a:xfrm>
            <a:off x="1056517" y="4877740"/>
            <a:ext cx="5304526" cy="1057992"/>
          </a:xfrm>
          <a:prstGeom prst="rect">
            <a:avLst/>
          </a:prstGeom>
        </p:spPr>
        <p:txBody>
          <a:bodyPr/>
          <a:lstStyle>
            <a:lvl1pPr marL="0" indent="0">
              <a:buNone/>
              <a:defRPr sz="5250" b="0" i="0">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0" name="Text Placeholder 8">
            <a:extLst>
              <a:ext uri="{FF2B5EF4-FFF2-40B4-BE49-F238E27FC236}">
                <a16:creationId xmlns:a16="http://schemas.microsoft.com/office/drawing/2014/main" id="{2834CA0B-2FC3-CE91-96D3-683AFCF843A8}"/>
              </a:ext>
            </a:extLst>
          </p:cNvPr>
          <p:cNvSpPr>
            <a:spLocks noGrp="1"/>
          </p:cNvSpPr>
          <p:nvPr>
            <p:ph type="body" sz="quarter" idx="10" hasCustomPrompt="1"/>
          </p:nvPr>
        </p:nvSpPr>
        <p:spPr>
          <a:xfrm>
            <a:off x="1056516" y="4466595"/>
            <a:ext cx="5278501"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spTree>
    <p:extLst>
      <p:ext uri="{BB962C8B-B14F-4D97-AF65-F5344CB8AC3E}">
        <p14:creationId xmlns:p14="http://schemas.microsoft.com/office/powerpoint/2010/main" val="138543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pic>
        <p:nvPicPr>
          <p:cNvPr id="3" name="Statement Option 4" descr="preencoded.png">
            <a:extLst>
              <a:ext uri="{FF2B5EF4-FFF2-40B4-BE49-F238E27FC236}">
                <a16:creationId xmlns:a16="http://schemas.microsoft.com/office/drawing/2014/main" id="{804C6F8D-A375-38BA-B3EF-78C7B0D58FA1}"/>
              </a:ext>
            </a:extLst>
          </p:cNvPr>
          <p:cNvPicPr>
            <a:picLocks noChangeAspect="1"/>
          </p:cNvPicPr>
          <p:nvPr userDrawn="1"/>
        </p:nvPicPr>
        <p:blipFill>
          <a:blip r:embed="rId2"/>
          <a:srcRect/>
          <a:stretch/>
        </p:blipFill>
        <p:spPr>
          <a:xfrm>
            <a:off x="0" y="0"/>
            <a:ext cx="18288000" cy="10287000"/>
          </a:xfrm>
          <a:prstGeom prst="rect">
            <a:avLst/>
          </a:prstGeom>
        </p:spPr>
      </p:pic>
      <p:sp>
        <p:nvSpPr>
          <p:cNvPr id="6" name="H1">
            <a:extLst>
              <a:ext uri="{FF2B5EF4-FFF2-40B4-BE49-F238E27FC236}">
                <a16:creationId xmlns:a16="http://schemas.microsoft.com/office/drawing/2014/main" id="{A94B1A1A-6977-21D2-7DDE-87DFC281E313}"/>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rgbClr val="D9E5F6"/>
                </a:solidFill>
                <a:latin typeface="Inter Light" panose="02000503000000020004" pitchFamily="2" charset="0"/>
                <a:ea typeface="Inter Light" panose="02000503000000020004" pitchFamily="2" charset="0"/>
                <a:cs typeface="Inter Medium" pitchFamily="34" charset="-120"/>
              </a:rPr>
              <a:t>© 2026 </a:t>
            </a:r>
            <a:r>
              <a:rPr lang="en-US" sz="1350" b="0" i="0" err="1">
                <a:solidFill>
                  <a:srgbClr val="D9E5F6"/>
                </a:solidFill>
                <a:latin typeface="Inter Light" panose="02000503000000020004" pitchFamily="2" charset="0"/>
                <a:ea typeface="Inter Light" panose="02000503000000020004" pitchFamily="2" charset="0"/>
                <a:cs typeface="Inter Medium" pitchFamily="34" charset="-120"/>
              </a:rPr>
              <a:t>Quarterhill</a:t>
            </a:r>
            <a:r>
              <a:rPr lang="en-US" sz="1350" b="0" i="0">
                <a:solidFill>
                  <a:srgbClr val="D9E5F6"/>
                </a:solidFill>
                <a:latin typeface="Inter Light" panose="02000503000000020004" pitchFamily="2" charset="0"/>
                <a:ea typeface="Inter Light" panose="02000503000000020004" pitchFamily="2" charset="0"/>
                <a:cs typeface="Inter Medium" pitchFamily="34" charset="-120"/>
              </a:rPr>
              <a:t> – Confidential and Proprietary</a:t>
            </a:r>
          </a:p>
        </p:txBody>
      </p:sp>
      <p:sp>
        <p:nvSpPr>
          <p:cNvPr id="9" name="Text Placeholder 8">
            <a:extLst>
              <a:ext uri="{FF2B5EF4-FFF2-40B4-BE49-F238E27FC236}">
                <a16:creationId xmlns:a16="http://schemas.microsoft.com/office/drawing/2014/main" id="{38EF197E-D1F0-F916-A28A-94AD9EB06899}"/>
              </a:ext>
            </a:extLst>
          </p:cNvPr>
          <p:cNvSpPr>
            <a:spLocks noGrp="1"/>
          </p:cNvSpPr>
          <p:nvPr>
            <p:ph type="body" sz="quarter" idx="10" hasCustomPrompt="1"/>
          </p:nvPr>
        </p:nvSpPr>
        <p:spPr>
          <a:xfrm>
            <a:off x="4521907" y="2895760"/>
            <a:ext cx="8785225" cy="377825"/>
          </a:xfrm>
          <a:prstGeom prst="rect">
            <a:avLst/>
          </a:prstGeom>
        </p:spPr>
        <p:txBody>
          <a:bodyPr/>
          <a:lstStyle>
            <a:lvl1pPr marL="0" indent="0" algn="ctr">
              <a:buNone/>
              <a:defRPr sz="1800" b="0" i="0">
                <a:solidFill>
                  <a:srgbClr val="FFB8D5"/>
                </a:solidFill>
                <a:latin typeface="Inter" panose="02000503000000020004" pitchFamily="2" charset="0"/>
                <a:ea typeface="Inter" panose="02000503000000020004" pitchFamily="2" charset="0"/>
              </a:defRPr>
            </a:lvl1pPr>
          </a:lstStyle>
          <a:p>
            <a:pPr lvl="0"/>
            <a:r>
              <a:rPr lang="en-US"/>
              <a:t>EYEBROW GOES HERE</a:t>
            </a:r>
          </a:p>
        </p:txBody>
      </p:sp>
      <p:sp>
        <p:nvSpPr>
          <p:cNvPr id="12" name="Text Placeholder 11">
            <a:extLst>
              <a:ext uri="{FF2B5EF4-FFF2-40B4-BE49-F238E27FC236}">
                <a16:creationId xmlns:a16="http://schemas.microsoft.com/office/drawing/2014/main" id="{51088CC2-598F-03C3-7794-F429880399C5}"/>
              </a:ext>
            </a:extLst>
          </p:cNvPr>
          <p:cNvSpPr>
            <a:spLocks noGrp="1"/>
          </p:cNvSpPr>
          <p:nvPr>
            <p:ph type="body" sz="quarter" idx="11" hasCustomPrompt="1"/>
          </p:nvPr>
        </p:nvSpPr>
        <p:spPr>
          <a:xfrm>
            <a:off x="4475747" y="3425712"/>
            <a:ext cx="9023684" cy="3632200"/>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525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This is a place where a quote or a comment from any subject matter expert gets to be the hero</a:t>
            </a:r>
          </a:p>
          <a:p>
            <a:pPr lvl="0"/>
            <a:endParaRPr lang="en-US"/>
          </a:p>
        </p:txBody>
      </p:sp>
      <p:pic>
        <p:nvPicPr>
          <p:cNvPr id="2" name="Picture 10">
            <a:extLst>
              <a:ext uri="{FF2B5EF4-FFF2-40B4-BE49-F238E27FC236}">
                <a16:creationId xmlns:a16="http://schemas.microsoft.com/office/drawing/2014/main" id="{C0C780DB-39FB-04B1-810B-0688C8C828A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23950" y="9456097"/>
            <a:ext cx="998550" cy="156860"/>
          </a:xfrm>
          <a:prstGeom prst="rect">
            <a:avLst/>
          </a:prstGeom>
        </p:spPr>
      </p:pic>
      <p:sp>
        <p:nvSpPr>
          <p:cNvPr id="4" name="Slide Number Placeholder 5">
            <a:extLst>
              <a:ext uri="{FF2B5EF4-FFF2-40B4-BE49-F238E27FC236}">
                <a16:creationId xmlns:a16="http://schemas.microsoft.com/office/drawing/2014/main" id="{5F1D03B4-57A6-46AC-5271-B93B730E27A7}"/>
              </a:ext>
            </a:extLst>
          </p:cNvPr>
          <p:cNvSpPr>
            <a:spLocks noGrp="1"/>
          </p:cNvSpPr>
          <p:nvPr>
            <p:ph type="sldNum" sz="quarter" idx="13"/>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21912113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2">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5" name="H1">
            <a:extLst>
              <a:ext uri="{FF2B5EF4-FFF2-40B4-BE49-F238E27FC236}">
                <a16:creationId xmlns:a16="http://schemas.microsoft.com/office/drawing/2014/main" id="{638F77C1-C983-167F-8BF2-35D3A58F5967}"/>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2" name="Text Placeholder 8">
            <a:extLst>
              <a:ext uri="{FF2B5EF4-FFF2-40B4-BE49-F238E27FC236}">
                <a16:creationId xmlns:a16="http://schemas.microsoft.com/office/drawing/2014/main" id="{D1DE1FCD-422A-2D96-B007-595454DF6B9F}"/>
              </a:ext>
            </a:extLst>
          </p:cNvPr>
          <p:cNvSpPr>
            <a:spLocks noGrp="1"/>
          </p:cNvSpPr>
          <p:nvPr>
            <p:ph type="body" sz="quarter" idx="10" hasCustomPrompt="1"/>
          </p:nvPr>
        </p:nvSpPr>
        <p:spPr>
          <a:xfrm>
            <a:off x="4448015" y="2895760"/>
            <a:ext cx="9082006" cy="377825"/>
          </a:xfrm>
          <a:prstGeom prst="rect">
            <a:avLst/>
          </a:prstGeom>
        </p:spPr>
        <p:txBody>
          <a:bodyPr/>
          <a:lstStyle>
            <a:lvl1pPr marL="0" indent="0" algn="ctr">
              <a:buNone/>
              <a:defRPr sz="1800" b="0" i="0">
                <a:solidFill>
                  <a:schemeClr val="accent2"/>
                </a:solidFill>
                <a:latin typeface="Inter" panose="02000503000000020004" pitchFamily="2" charset="0"/>
                <a:ea typeface="Inter" panose="02000503000000020004" pitchFamily="2" charset="0"/>
              </a:defRPr>
            </a:lvl1pPr>
          </a:lstStyle>
          <a:p>
            <a:pPr lvl="0"/>
            <a:r>
              <a:rPr lang="en-US"/>
              <a:t>EYEBROW GOES HERE</a:t>
            </a:r>
          </a:p>
        </p:txBody>
      </p:sp>
      <p:sp>
        <p:nvSpPr>
          <p:cNvPr id="3" name="Text Placeholder 11">
            <a:extLst>
              <a:ext uri="{FF2B5EF4-FFF2-40B4-BE49-F238E27FC236}">
                <a16:creationId xmlns:a16="http://schemas.microsoft.com/office/drawing/2014/main" id="{74A0DEA7-C07C-6998-54C9-BAC52DD29732}"/>
              </a:ext>
            </a:extLst>
          </p:cNvPr>
          <p:cNvSpPr>
            <a:spLocks noGrp="1"/>
          </p:cNvSpPr>
          <p:nvPr>
            <p:ph type="body" sz="quarter" idx="11" hasCustomPrompt="1"/>
          </p:nvPr>
        </p:nvSpPr>
        <p:spPr>
          <a:xfrm>
            <a:off x="4475747" y="3425712"/>
            <a:ext cx="9023684" cy="3632200"/>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5250" spc="-15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This is a place where a quote or a comment from any subject matter expert gets to be the hero</a:t>
            </a:r>
          </a:p>
          <a:p>
            <a:pPr lvl="0"/>
            <a:endParaRPr lang="en-US"/>
          </a:p>
        </p:txBody>
      </p:sp>
      <p:pic>
        <p:nvPicPr>
          <p:cNvPr id="4" name="Picture 10">
            <a:extLst>
              <a:ext uri="{FF2B5EF4-FFF2-40B4-BE49-F238E27FC236}">
                <a16:creationId xmlns:a16="http://schemas.microsoft.com/office/drawing/2014/main" id="{A0F1766B-FF4C-9479-2353-3F8E8231FC3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6" name="Slide Number Placeholder 5">
            <a:extLst>
              <a:ext uri="{FF2B5EF4-FFF2-40B4-BE49-F238E27FC236}">
                <a16:creationId xmlns:a16="http://schemas.microsoft.com/office/drawing/2014/main" id="{FAC06AC7-45EE-3261-5186-AED28445D7E4}"/>
              </a:ext>
            </a:extLst>
          </p:cNvPr>
          <p:cNvSpPr>
            <a:spLocks noGrp="1"/>
          </p:cNvSpPr>
          <p:nvPr>
            <p:ph type="sldNum" sz="quarter" idx="13"/>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21670600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50 layout - image on the left">
    <p:spTree>
      <p:nvGrpSpPr>
        <p:cNvPr id="1" name=""/>
        <p:cNvGrpSpPr/>
        <p:nvPr/>
      </p:nvGrpSpPr>
      <p:grpSpPr>
        <a:xfrm>
          <a:off x="0" y="0"/>
          <a:ext cx="0" cy="0"/>
          <a:chOff x="0" y="0"/>
          <a:chExt cx="0" cy="0"/>
        </a:xfrm>
      </p:grpSpPr>
      <p:pic>
        <p:nvPicPr>
          <p:cNvPr id="4" name="Frame 2043683237" descr="preencoded.png">
            <a:extLst>
              <a:ext uri="{FF2B5EF4-FFF2-40B4-BE49-F238E27FC236}">
                <a16:creationId xmlns:a16="http://schemas.microsoft.com/office/drawing/2014/main" id="{7C1FD0B2-73FC-143F-1D70-C7B227BF361D}"/>
              </a:ext>
            </a:extLst>
          </p:cNvPr>
          <p:cNvPicPr>
            <a:picLocks noGrp="1" noRot="1" noChangeAspect="1" noMove="1" noResize="1" noEditPoints="1" noAdjustHandles="1" noChangeArrowheads="1" noChangeShapeType="1" noCrop="1"/>
          </p:cNvPicPr>
          <p:nvPr userDrawn="1"/>
        </p:nvPicPr>
        <p:blipFill>
          <a:blip r:embed="rId2"/>
          <a:srcRect/>
          <a:stretch/>
        </p:blipFill>
        <p:spPr>
          <a:xfrm>
            <a:off x="0" y="6724"/>
            <a:ext cx="9144001" cy="10287000"/>
          </a:xfrm>
          <a:prstGeom prst="rect">
            <a:avLst/>
          </a:prstGeom>
        </p:spPr>
      </p:pic>
      <p:sp>
        <p:nvSpPr>
          <p:cNvPr id="7" name="H1">
            <a:extLst>
              <a:ext uri="{FF2B5EF4-FFF2-40B4-BE49-F238E27FC236}">
                <a16:creationId xmlns:a16="http://schemas.microsoft.com/office/drawing/2014/main" id="{1F07F052-7F0F-39E0-19E0-E0C0A00D2CDD}"/>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20" name="Text Placeholder 19">
            <a:extLst>
              <a:ext uri="{FF2B5EF4-FFF2-40B4-BE49-F238E27FC236}">
                <a16:creationId xmlns:a16="http://schemas.microsoft.com/office/drawing/2014/main" id="{744E5815-159F-0DDE-3D85-583A3622CCCE}"/>
              </a:ext>
            </a:extLst>
          </p:cNvPr>
          <p:cNvSpPr>
            <a:spLocks noGrp="1"/>
          </p:cNvSpPr>
          <p:nvPr>
            <p:ph type="body" sz="quarter" idx="12" hasCustomPrompt="1"/>
          </p:nvPr>
        </p:nvSpPr>
        <p:spPr>
          <a:xfrm>
            <a:off x="1036638" y="1463358"/>
            <a:ext cx="5922101" cy="2156142"/>
          </a:xfrm>
          <a:prstGeom prst="rect">
            <a:avLst/>
          </a:prstGeom>
        </p:spPr>
        <p:txBody>
          <a:bodyPr/>
          <a:lstStyle>
            <a:lvl1pPr marL="0" indent="0" algn="l">
              <a:buNone/>
              <a:defRPr sz="5250" b="0" i="0">
                <a:latin typeface="Inter" panose="02000503000000020004" pitchFamily="2" charset="0"/>
                <a:ea typeface="Inter" panose="02000503000000020004" pitchFamily="2" charset="0"/>
                <a:cs typeface="Inter" panose="02000503000000020004" pitchFamily="2" charset="0"/>
              </a:defRPr>
            </a:lvl1pPr>
          </a:lstStyle>
          <a:p>
            <a:pPr lvl="0"/>
            <a:r>
              <a:rPr lang="en-US"/>
              <a:t>50/50 layout with image on the right</a:t>
            </a:r>
          </a:p>
        </p:txBody>
      </p:sp>
      <p:sp>
        <p:nvSpPr>
          <p:cNvPr id="26" name="Text Placeholder 25">
            <a:extLst>
              <a:ext uri="{FF2B5EF4-FFF2-40B4-BE49-F238E27FC236}">
                <a16:creationId xmlns:a16="http://schemas.microsoft.com/office/drawing/2014/main" id="{69CF66C6-6674-E8CE-78AF-7A29B1C8BD95}"/>
              </a:ext>
            </a:extLst>
          </p:cNvPr>
          <p:cNvSpPr>
            <a:spLocks noGrp="1"/>
          </p:cNvSpPr>
          <p:nvPr>
            <p:ph type="body" sz="quarter" idx="13" hasCustomPrompt="1"/>
          </p:nvPr>
        </p:nvSpPr>
        <p:spPr>
          <a:xfrm>
            <a:off x="1050925" y="3855900"/>
            <a:ext cx="5883274" cy="4511040"/>
          </a:xfrm>
          <a:prstGeom prst="rect">
            <a:avLst/>
          </a:prstGeom>
        </p:spPr>
        <p:txBody>
          <a:bodyPr/>
          <a:lstStyle>
            <a:lvl1pPr marL="0" indent="0">
              <a:buFont typeface="Arial" panose="020B0604020202020204" pitchFamily="34" charset="0"/>
              <a:buNone/>
              <a:defRPr sz="2100">
                <a:solidFill>
                  <a:srgbClr val="767171"/>
                </a:solidFill>
                <a:latin typeface="Inter" panose="02000503000000020004" pitchFamily="2" charset="0"/>
                <a:ea typeface="Inter" panose="02000503000000020004" pitchFamily="2" charset="0"/>
              </a:defRPr>
            </a:lvl1pPr>
          </a:lstStyle>
          <a:p>
            <a:pPr lvl="0"/>
            <a:r>
              <a:rPr lang="en-US"/>
              <a:t>Normal body text to edit in place</a:t>
            </a:r>
          </a:p>
        </p:txBody>
      </p:sp>
      <p:sp>
        <p:nvSpPr>
          <p:cNvPr id="2" name="Picture Placeholder 6">
            <a:extLst>
              <a:ext uri="{FF2B5EF4-FFF2-40B4-BE49-F238E27FC236}">
                <a16:creationId xmlns:a16="http://schemas.microsoft.com/office/drawing/2014/main" id="{CA95554E-711F-D746-46DD-666037D426D4}"/>
              </a:ext>
            </a:extLst>
          </p:cNvPr>
          <p:cNvSpPr>
            <a:spLocks noGrp="1"/>
          </p:cNvSpPr>
          <p:nvPr>
            <p:ph type="pic" sz="quarter" idx="14"/>
          </p:nvPr>
        </p:nvSpPr>
        <p:spPr>
          <a:xfrm>
            <a:off x="9143999" y="0"/>
            <a:ext cx="9144001" cy="10280276"/>
          </a:xfrm>
          <a:prstGeom prst="rect">
            <a:avLst/>
          </a:prstGeom>
        </p:spPr>
        <p:txBody>
          <a:bodyPr/>
          <a:lstStyle/>
          <a:p>
            <a:r>
              <a:rPr lang="en-US"/>
              <a:t>Click icon to add picture</a:t>
            </a:r>
          </a:p>
        </p:txBody>
      </p:sp>
      <p:pic>
        <p:nvPicPr>
          <p:cNvPr id="3" name="Picture 10">
            <a:extLst>
              <a:ext uri="{FF2B5EF4-FFF2-40B4-BE49-F238E27FC236}">
                <a16:creationId xmlns:a16="http://schemas.microsoft.com/office/drawing/2014/main" id="{259F6C4A-38FB-8F86-1A2F-18F6D4C1907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23950" y="9456097"/>
            <a:ext cx="998550" cy="156860"/>
          </a:xfrm>
          <a:prstGeom prst="rect">
            <a:avLst/>
          </a:prstGeom>
        </p:spPr>
      </p:pic>
      <p:sp>
        <p:nvSpPr>
          <p:cNvPr id="5" name="Slide Number Placeholder 5">
            <a:extLst>
              <a:ext uri="{FF2B5EF4-FFF2-40B4-BE49-F238E27FC236}">
                <a16:creationId xmlns:a16="http://schemas.microsoft.com/office/drawing/2014/main" id="{C7D3AA7C-8576-922A-A18D-23FC0B8C140D}"/>
              </a:ext>
            </a:extLst>
          </p:cNvPr>
          <p:cNvSpPr>
            <a:spLocks noGrp="1"/>
          </p:cNvSpPr>
          <p:nvPr>
            <p:ph type="sldNum" sz="quarter" idx="15"/>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40227092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0/50 layout - image on the right">
    <p:spTree>
      <p:nvGrpSpPr>
        <p:cNvPr id="1" name=""/>
        <p:cNvGrpSpPr/>
        <p:nvPr/>
      </p:nvGrpSpPr>
      <p:grpSpPr>
        <a:xfrm>
          <a:off x="0" y="0"/>
          <a:ext cx="0" cy="0"/>
          <a:chOff x="0" y="0"/>
          <a:chExt cx="0" cy="0"/>
        </a:xfrm>
      </p:grpSpPr>
      <p:sp>
        <p:nvSpPr>
          <p:cNvPr id="7" name="H1">
            <a:extLst>
              <a:ext uri="{FF2B5EF4-FFF2-40B4-BE49-F238E27FC236}">
                <a16:creationId xmlns:a16="http://schemas.microsoft.com/office/drawing/2014/main" id="{1F07F052-7F0F-39E0-19E0-E0C0A00D2CDD}"/>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a:t>
            </a:r>
            <a:r>
              <a:rPr lang="en-US" sz="1350" b="0" i="0" err="1">
                <a:solidFill>
                  <a:schemeClr val="tx2"/>
                </a:solidFill>
                <a:latin typeface="Inter Light" panose="02000503000000020004" pitchFamily="2" charset="0"/>
                <a:ea typeface="Inter Light" panose="02000503000000020004" pitchFamily="2" charset="0"/>
                <a:cs typeface="Inter Medium" pitchFamily="34" charset="-120"/>
              </a:rPr>
              <a:t>Quarterhill</a:t>
            </a:r>
            <a:r>
              <a:rPr lang="en-US" sz="1350" b="0" i="0">
                <a:solidFill>
                  <a:schemeClr val="tx2"/>
                </a:solidFill>
                <a:latin typeface="Inter Light" panose="02000503000000020004" pitchFamily="2" charset="0"/>
                <a:ea typeface="Inter Light" panose="02000503000000020004" pitchFamily="2" charset="0"/>
                <a:cs typeface="Inter Medium" pitchFamily="34" charset="-120"/>
              </a:rPr>
              <a:t> – Confidential and Proprietary</a:t>
            </a:r>
          </a:p>
        </p:txBody>
      </p:sp>
      <p:sp>
        <p:nvSpPr>
          <p:cNvPr id="2" name="Picture Placeholder 6">
            <a:extLst>
              <a:ext uri="{FF2B5EF4-FFF2-40B4-BE49-F238E27FC236}">
                <a16:creationId xmlns:a16="http://schemas.microsoft.com/office/drawing/2014/main" id="{CA95554E-711F-D746-46DD-666037D426D4}"/>
              </a:ext>
            </a:extLst>
          </p:cNvPr>
          <p:cNvSpPr>
            <a:spLocks noGrp="1"/>
          </p:cNvSpPr>
          <p:nvPr>
            <p:ph type="pic" sz="quarter" idx="14"/>
          </p:nvPr>
        </p:nvSpPr>
        <p:spPr>
          <a:xfrm>
            <a:off x="22412" y="0"/>
            <a:ext cx="9144001" cy="10269072"/>
          </a:xfrm>
          <a:prstGeom prst="rect">
            <a:avLst/>
          </a:prstGeom>
        </p:spPr>
        <p:txBody>
          <a:bodyPr/>
          <a:lstStyle/>
          <a:p>
            <a:r>
              <a:rPr lang="en-US"/>
              <a:t>Click icon to add picture</a:t>
            </a:r>
          </a:p>
        </p:txBody>
      </p:sp>
      <p:pic>
        <p:nvPicPr>
          <p:cNvPr id="3" name="Frame 2043683237" descr="preencoded.png">
            <a:extLst>
              <a:ext uri="{FF2B5EF4-FFF2-40B4-BE49-F238E27FC236}">
                <a16:creationId xmlns:a16="http://schemas.microsoft.com/office/drawing/2014/main" id="{DF21C411-CC6B-B1C9-98C2-646C6EA64ABF}"/>
              </a:ext>
            </a:extLst>
          </p:cNvPr>
          <p:cNvPicPr/>
          <p:nvPr userDrawn="1"/>
        </p:nvPicPr>
        <p:blipFill>
          <a:blip r:embed="rId2"/>
          <a:srcRect/>
          <a:stretch/>
        </p:blipFill>
        <p:spPr>
          <a:xfrm>
            <a:off x="9217026" y="6724"/>
            <a:ext cx="9144001" cy="10287000"/>
          </a:xfrm>
          <a:prstGeom prst="rect">
            <a:avLst/>
          </a:prstGeom>
        </p:spPr>
      </p:pic>
      <p:sp>
        <p:nvSpPr>
          <p:cNvPr id="5" name="Text Placeholder 19">
            <a:extLst>
              <a:ext uri="{FF2B5EF4-FFF2-40B4-BE49-F238E27FC236}">
                <a16:creationId xmlns:a16="http://schemas.microsoft.com/office/drawing/2014/main" id="{C77E3276-5FA8-8904-3193-8EF18C5373F1}"/>
              </a:ext>
            </a:extLst>
          </p:cNvPr>
          <p:cNvSpPr>
            <a:spLocks noGrp="1"/>
          </p:cNvSpPr>
          <p:nvPr>
            <p:ph type="body" sz="quarter" idx="12" hasCustomPrompt="1"/>
          </p:nvPr>
        </p:nvSpPr>
        <p:spPr>
          <a:xfrm>
            <a:off x="10253664" y="1463358"/>
            <a:ext cx="5897561" cy="2156142"/>
          </a:xfrm>
          <a:prstGeom prst="rect">
            <a:avLst/>
          </a:prstGeom>
        </p:spPr>
        <p:txBody>
          <a:bodyPr/>
          <a:lstStyle>
            <a:lvl1pPr marL="0" indent="0">
              <a:buNone/>
              <a:defRPr sz="5250" b="0" i="0">
                <a:latin typeface="Inter" panose="02000503000000020004" pitchFamily="2" charset="0"/>
                <a:ea typeface="Inter" panose="02000503000000020004" pitchFamily="2" charset="0"/>
                <a:cs typeface="Inter" panose="02000503000000020004" pitchFamily="2" charset="0"/>
              </a:defRPr>
            </a:lvl1pPr>
          </a:lstStyle>
          <a:p>
            <a:pPr lvl="0"/>
            <a:r>
              <a:rPr lang="en-US"/>
              <a:t>50/50 layout with image on the left</a:t>
            </a:r>
          </a:p>
        </p:txBody>
      </p:sp>
      <p:sp>
        <p:nvSpPr>
          <p:cNvPr id="6" name="Text Placeholder 25">
            <a:extLst>
              <a:ext uri="{FF2B5EF4-FFF2-40B4-BE49-F238E27FC236}">
                <a16:creationId xmlns:a16="http://schemas.microsoft.com/office/drawing/2014/main" id="{844014C8-8A8D-D99A-FFB6-F173EE1DBBB3}"/>
              </a:ext>
            </a:extLst>
          </p:cNvPr>
          <p:cNvSpPr>
            <a:spLocks noGrp="1"/>
          </p:cNvSpPr>
          <p:nvPr>
            <p:ph type="body" sz="quarter" idx="13" hasCustomPrompt="1"/>
          </p:nvPr>
        </p:nvSpPr>
        <p:spPr>
          <a:xfrm>
            <a:off x="10267951" y="3855900"/>
            <a:ext cx="5883274" cy="4511040"/>
          </a:xfrm>
          <a:prstGeom prst="rect">
            <a:avLst/>
          </a:prstGeom>
        </p:spPr>
        <p:txBody>
          <a:bodyPr/>
          <a:lstStyle>
            <a:lvl1pPr marL="0" indent="0">
              <a:buFont typeface="Arial" panose="020B0604020202020204" pitchFamily="34" charset="0"/>
              <a:buNone/>
              <a:defRPr sz="2100">
                <a:solidFill>
                  <a:srgbClr val="767171"/>
                </a:solidFill>
                <a:latin typeface="Inter" panose="02000503000000020004" pitchFamily="2" charset="0"/>
                <a:ea typeface="Inter" panose="02000503000000020004" pitchFamily="2" charset="0"/>
              </a:defRPr>
            </a:lvl1pPr>
          </a:lstStyle>
          <a:p>
            <a:pPr lvl="0"/>
            <a:r>
              <a:rPr lang="en-US"/>
              <a:t>Normal body text to edit in place</a:t>
            </a:r>
          </a:p>
        </p:txBody>
      </p:sp>
      <p:pic>
        <p:nvPicPr>
          <p:cNvPr id="4" name="Picture 10">
            <a:extLst>
              <a:ext uri="{FF2B5EF4-FFF2-40B4-BE49-F238E27FC236}">
                <a16:creationId xmlns:a16="http://schemas.microsoft.com/office/drawing/2014/main" id="{1C5688C8-4164-6A6E-6FB4-D87826538AF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23950" y="9456097"/>
            <a:ext cx="998550" cy="156860"/>
          </a:xfrm>
          <a:prstGeom prst="rect">
            <a:avLst/>
          </a:prstGeom>
        </p:spPr>
      </p:pic>
      <p:sp>
        <p:nvSpPr>
          <p:cNvPr id="8" name="Slide Number Placeholder 5">
            <a:extLst>
              <a:ext uri="{FF2B5EF4-FFF2-40B4-BE49-F238E27FC236}">
                <a16:creationId xmlns:a16="http://schemas.microsoft.com/office/drawing/2014/main" id="{4A44D88D-A104-1D6D-3CD6-25179C85C26C}"/>
              </a:ext>
            </a:extLst>
          </p:cNvPr>
          <p:cNvSpPr>
            <a:spLocks noGrp="1"/>
          </p:cNvSpPr>
          <p:nvPr>
            <p:ph type="sldNum" sz="quarter" idx="15"/>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16726750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Bullets">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5" name="H1">
            <a:extLst>
              <a:ext uri="{FF2B5EF4-FFF2-40B4-BE49-F238E27FC236}">
                <a16:creationId xmlns:a16="http://schemas.microsoft.com/office/drawing/2014/main" id="{FFFE403E-8E64-8C6F-BB0A-C07DAEFED667}"/>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cxnSp>
        <p:nvCxnSpPr>
          <p:cNvPr id="7" name="Straight Connector 6">
            <a:extLst>
              <a:ext uri="{FF2B5EF4-FFF2-40B4-BE49-F238E27FC236}">
                <a16:creationId xmlns:a16="http://schemas.microsoft.com/office/drawing/2014/main" id="{7C0AEBC9-AACD-10C9-0DC7-7F45B0E8CB1F}"/>
              </a:ext>
            </a:extLst>
          </p:cNvPr>
          <p:cNvCxnSpPr>
            <a:cxnSpLocks/>
          </p:cNvCxnSpPr>
          <p:nvPr userDrawn="1"/>
        </p:nvCxnSpPr>
        <p:spPr>
          <a:xfrm>
            <a:off x="6937938" y="2737686"/>
            <a:ext cx="0" cy="4885509"/>
          </a:xfrm>
          <a:prstGeom prst="line">
            <a:avLst/>
          </a:prstGeom>
          <a:ln w="158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8" name="Lorem ipsum dolor sit amet consectetur adipiscing elit sed do eiusmod tempor incididunt ut labore et dolore magna aliqua Lorem ipsum dolor sit amet consectetur adipiscing elit sed do eiusmod tempor incididunt ut labore et dolore magna aliqua Ut enim ad mi">
            <a:extLst>
              <a:ext uri="{FF2B5EF4-FFF2-40B4-BE49-F238E27FC236}">
                <a16:creationId xmlns:a16="http://schemas.microsoft.com/office/drawing/2014/main" id="{DF7C3B35-0163-F3CF-CDA4-AA535F1976B8}"/>
              </a:ext>
            </a:extLst>
          </p:cNvPr>
          <p:cNvSpPr/>
          <p:nvPr userDrawn="1"/>
        </p:nvSpPr>
        <p:spPr>
          <a:xfrm>
            <a:off x="8040040" y="3419141"/>
            <a:ext cx="6313172" cy="3448718"/>
          </a:xfrm>
          <a:prstGeom prst="rect">
            <a:avLst/>
          </a:prstGeom>
          <a:noFill/>
          <a:ln/>
        </p:spPr>
        <p:txBody>
          <a:bodyPr wrap="square" lIns="0" tIns="0" rIns="0" bIns="0" rtlCol="0" anchor="t"/>
          <a:lstStyle/>
          <a:p>
            <a:pPr>
              <a:lnSpc>
                <a:spcPct val="150000"/>
              </a:lnSpc>
            </a:pPr>
            <a:endParaRPr lang="en-US" sz="2100"/>
          </a:p>
        </p:txBody>
      </p:sp>
      <p:sp>
        <p:nvSpPr>
          <p:cNvPr id="9" name="Oval 8">
            <a:extLst>
              <a:ext uri="{FF2B5EF4-FFF2-40B4-BE49-F238E27FC236}">
                <a16:creationId xmlns:a16="http://schemas.microsoft.com/office/drawing/2014/main" id="{DB362089-02DF-25A7-180F-6036291CE6E1}"/>
              </a:ext>
            </a:extLst>
          </p:cNvPr>
          <p:cNvSpPr/>
          <p:nvPr userDrawn="1"/>
        </p:nvSpPr>
        <p:spPr>
          <a:xfrm>
            <a:off x="6546053" y="3027255"/>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1</a:t>
            </a:r>
          </a:p>
        </p:txBody>
      </p:sp>
      <p:sp>
        <p:nvSpPr>
          <p:cNvPr id="10" name="Oval 9">
            <a:extLst>
              <a:ext uri="{FF2B5EF4-FFF2-40B4-BE49-F238E27FC236}">
                <a16:creationId xmlns:a16="http://schemas.microsoft.com/office/drawing/2014/main" id="{F14369EF-6DFB-9579-9C19-2247A44E2069}"/>
              </a:ext>
            </a:extLst>
          </p:cNvPr>
          <p:cNvSpPr/>
          <p:nvPr userDrawn="1"/>
        </p:nvSpPr>
        <p:spPr>
          <a:xfrm>
            <a:off x="6546053" y="4741755"/>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2</a:t>
            </a:r>
          </a:p>
        </p:txBody>
      </p:sp>
      <p:sp>
        <p:nvSpPr>
          <p:cNvPr id="11" name="Oval 10">
            <a:extLst>
              <a:ext uri="{FF2B5EF4-FFF2-40B4-BE49-F238E27FC236}">
                <a16:creationId xmlns:a16="http://schemas.microsoft.com/office/drawing/2014/main" id="{4B3CB1A7-78C0-CD5E-B21E-CC1E12C7CB5F}"/>
              </a:ext>
            </a:extLst>
          </p:cNvPr>
          <p:cNvSpPr/>
          <p:nvPr userDrawn="1"/>
        </p:nvSpPr>
        <p:spPr>
          <a:xfrm>
            <a:off x="6546053" y="6456255"/>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3</a:t>
            </a:r>
          </a:p>
        </p:txBody>
      </p:sp>
      <p:sp>
        <p:nvSpPr>
          <p:cNvPr id="17" name="Text Placeholder 19">
            <a:extLst>
              <a:ext uri="{FF2B5EF4-FFF2-40B4-BE49-F238E27FC236}">
                <a16:creationId xmlns:a16="http://schemas.microsoft.com/office/drawing/2014/main" id="{C3CF7A7C-0146-B0CB-9BEF-401554B50599}"/>
              </a:ext>
            </a:extLst>
          </p:cNvPr>
          <p:cNvSpPr>
            <a:spLocks noGrp="1"/>
          </p:cNvSpPr>
          <p:nvPr>
            <p:ph type="body" sz="quarter" idx="12" hasCustomPrompt="1"/>
          </p:nvPr>
        </p:nvSpPr>
        <p:spPr>
          <a:xfrm>
            <a:off x="1036639" y="4424975"/>
            <a:ext cx="4111558" cy="1371600"/>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8" name="Text Placeholder 8">
            <a:extLst>
              <a:ext uri="{FF2B5EF4-FFF2-40B4-BE49-F238E27FC236}">
                <a16:creationId xmlns:a16="http://schemas.microsoft.com/office/drawing/2014/main" id="{88411B75-9838-9823-6DF9-2883733C652C}"/>
              </a:ext>
            </a:extLst>
          </p:cNvPr>
          <p:cNvSpPr>
            <a:spLocks noGrp="1"/>
          </p:cNvSpPr>
          <p:nvPr>
            <p:ph type="body" sz="quarter" idx="10" hasCustomPrompt="1"/>
          </p:nvPr>
        </p:nvSpPr>
        <p:spPr>
          <a:xfrm>
            <a:off x="1056812" y="3974986"/>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sp>
        <p:nvSpPr>
          <p:cNvPr id="22" name="Text Placeholder 21">
            <a:extLst>
              <a:ext uri="{FF2B5EF4-FFF2-40B4-BE49-F238E27FC236}">
                <a16:creationId xmlns:a16="http://schemas.microsoft.com/office/drawing/2014/main" id="{2F1D4395-9985-C9EB-7B68-C033ABE49E42}"/>
              </a:ext>
            </a:extLst>
          </p:cNvPr>
          <p:cNvSpPr>
            <a:spLocks noGrp="1"/>
          </p:cNvSpPr>
          <p:nvPr>
            <p:ph type="body" sz="quarter" idx="13" hasCustomPrompt="1"/>
          </p:nvPr>
        </p:nvSpPr>
        <p:spPr>
          <a:xfrm>
            <a:off x="7782978" y="2940448"/>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3" name="Text Placeholder 21">
            <a:extLst>
              <a:ext uri="{FF2B5EF4-FFF2-40B4-BE49-F238E27FC236}">
                <a16:creationId xmlns:a16="http://schemas.microsoft.com/office/drawing/2014/main" id="{AF422D5E-E25B-21E8-BC7D-88286ED21341}"/>
              </a:ext>
            </a:extLst>
          </p:cNvPr>
          <p:cNvSpPr>
            <a:spLocks noGrp="1"/>
          </p:cNvSpPr>
          <p:nvPr>
            <p:ph type="body" sz="quarter" idx="14" hasCustomPrompt="1"/>
          </p:nvPr>
        </p:nvSpPr>
        <p:spPr>
          <a:xfrm>
            <a:off x="7782978" y="3481023"/>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24" name="Text Placeholder 21">
            <a:extLst>
              <a:ext uri="{FF2B5EF4-FFF2-40B4-BE49-F238E27FC236}">
                <a16:creationId xmlns:a16="http://schemas.microsoft.com/office/drawing/2014/main" id="{EC6A6E8D-AEED-94D3-A41A-EBDBEA206F4D}"/>
              </a:ext>
            </a:extLst>
          </p:cNvPr>
          <p:cNvSpPr>
            <a:spLocks noGrp="1"/>
          </p:cNvSpPr>
          <p:nvPr>
            <p:ph type="body" sz="quarter" idx="15" hasCustomPrompt="1"/>
          </p:nvPr>
        </p:nvSpPr>
        <p:spPr>
          <a:xfrm>
            <a:off x="7782978" y="4686300"/>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5" name="Text Placeholder 21">
            <a:extLst>
              <a:ext uri="{FF2B5EF4-FFF2-40B4-BE49-F238E27FC236}">
                <a16:creationId xmlns:a16="http://schemas.microsoft.com/office/drawing/2014/main" id="{5F40CB07-3402-FAD4-1663-57A4577B0D2D}"/>
              </a:ext>
            </a:extLst>
          </p:cNvPr>
          <p:cNvSpPr>
            <a:spLocks noGrp="1"/>
          </p:cNvSpPr>
          <p:nvPr>
            <p:ph type="body" sz="quarter" idx="16" hasCustomPrompt="1"/>
          </p:nvPr>
        </p:nvSpPr>
        <p:spPr>
          <a:xfrm>
            <a:off x="7782978" y="5226875"/>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26" name="Text Placeholder 21">
            <a:extLst>
              <a:ext uri="{FF2B5EF4-FFF2-40B4-BE49-F238E27FC236}">
                <a16:creationId xmlns:a16="http://schemas.microsoft.com/office/drawing/2014/main" id="{040DAB6B-6284-82B3-F95C-B9225AC79F81}"/>
              </a:ext>
            </a:extLst>
          </p:cNvPr>
          <p:cNvSpPr>
            <a:spLocks noGrp="1"/>
          </p:cNvSpPr>
          <p:nvPr>
            <p:ph type="body" sz="quarter" idx="17" hasCustomPrompt="1"/>
          </p:nvPr>
        </p:nvSpPr>
        <p:spPr>
          <a:xfrm>
            <a:off x="7782978" y="6286500"/>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7" name="Text Placeholder 21">
            <a:extLst>
              <a:ext uri="{FF2B5EF4-FFF2-40B4-BE49-F238E27FC236}">
                <a16:creationId xmlns:a16="http://schemas.microsoft.com/office/drawing/2014/main" id="{D90CE665-17C6-6652-BC1D-06003A59BA8A}"/>
              </a:ext>
            </a:extLst>
          </p:cNvPr>
          <p:cNvSpPr>
            <a:spLocks noGrp="1"/>
          </p:cNvSpPr>
          <p:nvPr>
            <p:ph type="body" sz="quarter" idx="18" hasCustomPrompt="1"/>
          </p:nvPr>
        </p:nvSpPr>
        <p:spPr>
          <a:xfrm>
            <a:off x="7782978" y="6827075"/>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pic>
        <p:nvPicPr>
          <p:cNvPr id="2" name="Picture 10">
            <a:extLst>
              <a:ext uri="{FF2B5EF4-FFF2-40B4-BE49-F238E27FC236}">
                <a16:creationId xmlns:a16="http://schemas.microsoft.com/office/drawing/2014/main" id="{9BC4C200-C4EF-079A-6DAB-926B46C7112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3" name="Slide Number Placeholder 5">
            <a:extLst>
              <a:ext uri="{FF2B5EF4-FFF2-40B4-BE49-F238E27FC236}">
                <a16:creationId xmlns:a16="http://schemas.microsoft.com/office/drawing/2014/main" id="{045031E5-7B05-2987-D92A-963C33E90E59}"/>
              </a:ext>
            </a:extLst>
          </p:cNvPr>
          <p:cNvSpPr>
            <a:spLocks noGrp="1"/>
          </p:cNvSpPr>
          <p:nvPr>
            <p:ph type="sldNum" sz="quarter" idx="19"/>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177392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Bullets">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C0AEBC9-AACD-10C9-0DC7-7F45B0E8CB1F}"/>
              </a:ext>
            </a:extLst>
          </p:cNvPr>
          <p:cNvCxnSpPr>
            <a:cxnSpLocks/>
          </p:cNvCxnSpPr>
          <p:nvPr userDrawn="1"/>
        </p:nvCxnSpPr>
        <p:spPr>
          <a:xfrm>
            <a:off x="6937938" y="2133600"/>
            <a:ext cx="0" cy="5834743"/>
          </a:xfrm>
          <a:prstGeom prst="line">
            <a:avLst/>
          </a:prstGeom>
          <a:ln w="158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8" name="Lorem ipsum dolor sit amet consectetur adipiscing elit sed do eiusmod tempor incididunt ut labore et dolore magna aliqua Lorem ipsum dolor sit amet consectetur adipiscing elit sed do eiusmod tempor incididunt ut labore et dolore magna aliqua Ut enim ad mi">
            <a:extLst>
              <a:ext uri="{FF2B5EF4-FFF2-40B4-BE49-F238E27FC236}">
                <a16:creationId xmlns:a16="http://schemas.microsoft.com/office/drawing/2014/main" id="{DF7C3B35-0163-F3CF-CDA4-AA535F1976B8}"/>
              </a:ext>
            </a:extLst>
          </p:cNvPr>
          <p:cNvSpPr/>
          <p:nvPr userDrawn="1"/>
        </p:nvSpPr>
        <p:spPr>
          <a:xfrm>
            <a:off x="8040040" y="3419141"/>
            <a:ext cx="6313172" cy="3448718"/>
          </a:xfrm>
          <a:prstGeom prst="rect">
            <a:avLst/>
          </a:prstGeom>
          <a:noFill/>
          <a:ln/>
        </p:spPr>
        <p:txBody>
          <a:bodyPr wrap="square" lIns="0" tIns="0" rIns="0" bIns="0" rtlCol="0" anchor="t"/>
          <a:lstStyle/>
          <a:p>
            <a:pPr>
              <a:lnSpc>
                <a:spcPct val="150000"/>
              </a:lnSpc>
            </a:pPr>
            <a:endParaRPr lang="en-US" sz="2100"/>
          </a:p>
        </p:txBody>
      </p:sp>
      <p:sp>
        <p:nvSpPr>
          <p:cNvPr id="9" name="Oval 8">
            <a:extLst>
              <a:ext uri="{FF2B5EF4-FFF2-40B4-BE49-F238E27FC236}">
                <a16:creationId xmlns:a16="http://schemas.microsoft.com/office/drawing/2014/main" id="{DB362089-02DF-25A7-180F-6036291CE6E1}"/>
              </a:ext>
            </a:extLst>
          </p:cNvPr>
          <p:cNvSpPr/>
          <p:nvPr userDrawn="1"/>
        </p:nvSpPr>
        <p:spPr>
          <a:xfrm>
            <a:off x="6531429" y="2422009"/>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1</a:t>
            </a:r>
          </a:p>
        </p:txBody>
      </p:sp>
      <p:sp>
        <p:nvSpPr>
          <p:cNvPr id="10" name="Oval 9">
            <a:extLst>
              <a:ext uri="{FF2B5EF4-FFF2-40B4-BE49-F238E27FC236}">
                <a16:creationId xmlns:a16="http://schemas.microsoft.com/office/drawing/2014/main" id="{F14369EF-6DFB-9579-9C19-2247A44E2069}"/>
              </a:ext>
            </a:extLst>
          </p:cNvPr>
          <p:cNvSpPr/>
          <p:nvPr userDrawn="1"/>
        </p:nvSpPr>
        <p:spPr>
          <a:xfrm>
            <a:off x="6546053" y="3913137"/>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2</a:t>
            </a:r>
          </a:p>
        </p:txBody>
      </p:sp>
      <p:sp>
        <p:nvSpPr>
          <p:cNvPr id="11" name="Oval 10">
            <a:extLst>
              <a:ext uri="{FF2B5EF4-FFF2-40B4-BE49-F238E27FC236}">
                <a16:creationId xmlns:a16="http://schemas.microsoft.com/office/drawing/2014/main" id="{4B3CB1A7-78C0-CD5E-B21E-CC1E12C7CB5F}"/>
              </a:ext>
            </a:extLst>
          </p:cNvPr>
          <p:cNvSpPr/>
          <p:nvPr userDrawn="1"/>
        </p:nvSpPr>
        <p:spPr>
          <a:xfrm>
            <a:off x="6546053" y="5404265"/>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3</a:t>
            </a:r>
          </a:p>
        </p:txBody>
      </p:sp>
      <p:sp>
        <p:nvSpPr>
          <p:cNvPr id="22" name="Text Placeholder 21">
            <a:extLst>
              <a:ext uri="{FF2B5EF4-FFF2-40B4-BE49-F238E27FC236}">
                <a16:creationId xmlns:a16="http://schemas.microsoft.com/office/drawing/2014/main" id="{2F1D4395-9985-C9EB-7B68-C033ABE49E42}"/>
              </a:ext>
            </a:extLst>
          </p:cNvPr>
          <p:cNvSpPr>
            <a:spLocks noGrp="1"/>
          </p:cNvSpPr>
          <p:nvPr>
            <p:ph type="body" sz="quarter" idx="13" hasCustomPrompt="1"/>
          </p:nvPr>
        </p:nvSpPr>
        <p:spPr>
          <a:xfrm>
            <a:off x="7782978" y="2335202"/>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3" name="Text Placeholder 21">
            <a:extLst>
              <a:ext uri="{FF2B5EF4-FFF2-40B4-BE49-F238E27FC236}">
                <a16:creationId xmlns:a16="http://schemas.microsoft.com/office/drawing/2014/main" id="{AF422D5E-E25B-21E8-BC7D-88286ED21341}"/>
              </a:ext>
            </a:extLst>
          </p:cNvPr>
          <p:cNvSpPr>
            <a:spLocks noGrp="1"/>
          </p:cNvSpPr>
          <p:nvPr>
            <p:ph type="body" sz="quarter" idx="14" hasCustomPrompt="1"/>
          </p:nvPr>
        </p:nvSpPr>
        <p:spPr>
          <a:xfrm>
            <a:off x="7782978" y="2875777"/>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24" name="Text Placeholder 21">
            <a:extLst>
              <a:ext uri="{FF2B5EF4-FFF2-40B4-BE49-F238E27FC236}">
                <a16:creationId xmlns:a16="http://schemas.microsoft.com/office/drawing/2014/main" id="{EC6A6E8D-AEED-94D3-A41A-EBDBEA206F4D}"/>
              </a:ext>
            </a:extLst>
          </p:cNvPr>
          <p:cNvSpPr>
            <a:spLocks noGrp="1"/>
          </p:cNvSpPr>
          <p:nvPr>
            <p:ph type="body" sz="quarter" idx="15" hasCustomPrompt="1"/>
          </p:nvPr>
        </p:nvSpPr>
        <p:spPr>
          <a:xfrm>
            <a:off x="7782978" y="3837214"/>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5" name="Text Placeholder 21">
            <a:extLst>
              <a:ext uri="{FF2B5EF4-FFF2-40B4-BE49-F238E27FC236}">
                <a16:creationId xmlns:a16="http://schemas.microsoft.com/office/drawing/2014/main" id="{5F40CB07-3402-FAD4-1663-57A4577B0D2D}"/>
              </a:ext>
            </a:extLst>
          </p:cNvPr>
          <p:cNvSpPr>
            <a:spLocks noGrp="1"/>
          </p:cNvSpPr>
          <p:nvPr>
            <p:ph type="body" sz="quarter" idx="16" hasCustomPrompt="1"/>
          </p:nvPr>
        </p:nvSpPr>
        <p:spPr>
          <a:xfrm>
            <a:off x="7782978" y="4377789"/>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26" name="Text Placeholder 21">
            <a:extLst>
              <a:ext uri="{FF2B5EF4-FFF2-40B4-BE49-F238E27FC236}">
                <a16:creationId xmlns:a16="http://schemas.microsoft.com/office/drawing/2014/main" id="{040DAB6B-6284-82B3-F95C-B9225AC79F81}"/>
              </a:ext>
            </a:extLst>
          </p:cNvPr>
          <p:cNvSpPr>
            <a:spLocks noGrp="1"/>
          </p:cNvSpPr>
          <p:nvPr>
            <p:ph type="body" sz="quarter" idx="17" hasCustomPrompt="1"/>
          </p:nvPr>
        </p:nvSpPr>
        <p:spPr>
          <a:xfrm>
            <a:off x="7782978" y="5315494"/>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7" name="Text Placeholder 21">
            <a:extLst>
              <a:ext uri="{FF2B5EF4-FFF2-40B4-BE49-F238E27FC236}">
                <a16:creationId xmlns:a16="http://schemas.microsoft.com/office/drawing/2014/main" id="{D90CE665-17C6-6652-BC1D-06003A59BA8A}"/>
              </a:ext>
            </a:extLst>
          </p:cNvPr>
          <p:cNvSpPr>
            <a:spLocks noGrp="1"/>
          </p:cNvSpPr>
          <p:nvPr>
            <p:ph type="body" sz="quarter" idx="18" hasCustomPrompt="1"/>
          </p:nvPr>
        </p:nvSpPr>
        <p:spPr>
          <a:xfrm>
            <a:off x="7782978" y="5856069"/>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12" name="Oval 11">
            <a:extLst>
              <a:ext uri="{FF2B5EF4-FFF2-40B4-BE49-F238E27FC236}">
                <a16:creationId xmlns:a16="http://schemas.microsoft.com/office/drawing/2014/main" id="{23F5090E-1A21-774E-C0B7-7DE912AFDDA1}"/>
              </a:ext>
            </a:extLst>
          </p:cNvPr>
          <p:cNvSpPr/>
          <p:nvPr userDrawn="1"/>
        </p:nvSpPr>
        <p:spPr>
          <a:xfrm>
            <a:off x="6546053" y="6895394"/>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4</a:t>
            </a:r>
          </a:p>
        </p:txBody>
      </p:sp>
      <p:sp>
        <p:nvSpPr>
          <p:cNvPr id="13" name="Text Placeholder 21">
            <a:extLst>
              <a:ext uri="{FF2B5EF4-FFF2-40B4-BE49-F238E27FC236}">
                <a16:creationId xmlns:a16="http://schemas.microsoft.com/office/drawing/2014/main" id="{10E2E2F1-950C-8A07-8963-BA3A13663458}"/>
              </a:ext>
            </a:extLst>
          </p:cNvPr>
          <p:cNvSpPr>
            <a:spLocks noGrp="1"/>
          </p:cNvSpPr>
          <p:nvPr>
            <p:ph type="body" sz="quarter" idx="19" hasCustomPrompt="1"/>
          </p:nvPr>
        </p:nvSpPr>
        <p:spPr>
          <a:xfrm>
            <a:off x="7782978" y="6812724"/>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14" name="Text Placeholder 21">
            <a:extLst>
              <a:ext uri="{FF2B5EF4-FFF2-40B4-BE49-F238E27FC236}">
                <a16:creationId xmlns:a16="http://schemas.microsoft.com/office/drawing/2014/main" id="{F6B316D8-2E5C-4B09-EC5D-07A925970AD0}"/>
              </a:ext>
            </a:extLst>
          </p:cNvPr>
          <p:cNvSpPr>
            <a:spLocks noGrp="1"/>
          </p:cNvSpPr>
          <p:nvPr>
            <p:ph type="body" sz="quarter" idx="20" hasCustomPrompt="1"/>
          </p:nvPr>
        </p:nvSpPr>
        <p:spPr>
          <a:xfrm>
            <a:off x="7782978" y="7353299"/>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2" name="H1">
            <a:extLst>
              <a:ext uri="{FF2B5EF4-FFF2-40B4-BE49-F238E27FC236}">
                <a16:creationId xmlns:a16="http://schemas.microsoft.com/office/drawing/2014/main" id="{3E8E5AA7-2A34-B358-4933-0CA11A3C8F9F}"/>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3" name="Text Placeholder 19">
            <a:extLst>
              <a:ext uri="{FF2B5EF4-FFF2-40B4-BE49-F238E27FC236}">
                <a16:creationId xmlns:a16="http://schemas.microsoft.com/office/drawing/2014/main" id="{B1D43AFC-5130-AA69-F899-4172EA7F8A2D}"/>
              </a:ext>
            </a:extLst>
          </p:cNvPr>
          <p:cNvSpPr>
            <a:spLocks noGrp="1"/>
          </p:cNvSpPr>
          <p:nvPr>
            <p:ph type="body" sz="quarter" idx="12" hasCustomPrompt="1"/>
          </p:nvPr>
        </p:nvSpPr>
        <p:spPr>
          <a:xfrm>
            <a:off x="1036639" y="4424975"/>
            <a:ext cx="4111558" cy="1371600"/>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4" name="Text Placeholder 8">
            <a:extLst>
              <a:ext uri="{FF2B5EF4-FFF2-40B4-BE49-F238E27FC236}">
                <a16:creationId xmlns:a16="http://schemas.microsoft.com/office/drawing/2014/main" id="{537E28F9-4776-5BC5-145D-F79B985F82A1}"/>
              </a:ext>
            </a:extLst>
          </p:cNvPr>
          <p:cNvSpPr>
            <a:spLocks noGrp="1"/>
          </p:cNvSpPr>
          <p:nvPr>
            <p:ph type="body" sz="quarter" idx="10" hasCustomPrompt="1"/>
          </p:nvPr>
        </p:nvSpPr>
        <p:spPr>
          <a:xfrm>
            <a:off x="1056812" y="3974986"/>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pic>
        <p:nvPicPr>
          <p:cNvPr id="5" name="Picture 10">
            <a:extLst>
              <a:ext uri="{FF2B5EF4-FFF2-40B4-BE49-F238E27FC236}">
                <a16:creationId xmlns:a16="http://schemas.microsoft.com/office/drawing/2014/main" id="{93B09759-8E31-26EF-F659-0E194B2FA12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6" name="Slide Number Placeholder 5">
            <a:extLst>
              <a:ext uri="{FF2B5EF4-FFF2-40B4-BE49-F238E27FC236}">
                <a16:creationId xmlns:a16="http://schemas.microsoft.com/office/drawing/2014/main" id="{DF45B84C-E555-D999-CCF4-D4968B5B6860}"/>
              </a:ext>
            </a:extLst>
          </p:cNvPr>
          <p:cNvSpPr>
            <a:spLocks noGrp="1"/>
          </p:cNvSpPr>
          <p:nvPr>
            <p:ph type="sldNum" sz="quarter" idx="21"/>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13334673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 Bullets">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C0AEBC9-AACD-10C9-0DC7-7F45B0E8CB1F}"/>
              </a:ext>
            </a:extLst>
          </p:cNvPr>
          <p:cNvCxnSpPr>
            <a:cxnSpLocks/>
          </p:cNvCxnSpPr>
          <p:nvPr userDrawn="1"/>
        </p:nvCxnSpPr>
        <p:spPr>
          <a:xfrm>
            <a:off x="6937938" y="1512312"/>
            <a:ext cx="0" cy="7141035"/>
          </a:xfrm>
          <a:prstGeom prst="line">
            <a:avLst/>
          </a:prstGeom>
          <a:ln w="158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8" name="Lorem ipsum dolor sit amet consectetur adipiscing elit sed do eiusmod tempor incididunt ut labore et dolore magna aliqua Lorem ipsum dolor sit amet consectetur adipiscing elit sed do eiusmod tempor incididunt ut labore et dolore magna aliqua Ut enim ad mi">
            <a:extLst>
              <a:ext uri="{FF2B5EF4-FFF2-40B4-BE49-F238E27FC236}">
                <a16:creationId xmlns:a16="http://schemas.microsoft.com/office/drawing/2014/main" id="{DF7C3B35-0163-F3CF-CDA4-AA535F1976B8}"/>
              </a:ext>
            </a:extLst>
          </p:cNvPr>
          <p:cNvSpPr/>
          <p:nvPr userDrawn="1"/>
        </p:nvSpPr>
        <p:spPr>
          <a:xfrm>
            <a:off x="8040040" y="3419141"/>
            <a:ext cx="6313172" cy="3448718"/>
          </a:xfrm>
          <a:prstGeom prst="rect">
            <a:avLst/>
          </a:prstGeom>
          <a:noFill/>
          <a:ln/>
        </p:spPr>
        <p:txBody>
          <a:bodyPr wrap="square" lIns="0" tIns="0" rIns="0" bIns="0" rtlCol="0" anchor="t"/>
          <a:lstStyle/>
          <a:p>
            <a:pPr>
              <a:lnSpc>
                <a:spcPct val="150000"/>
              </a:lnSpc>
            </a:pPr>
            <a:endParaRPr lang="en-US" sz="2100"/>
          </a:p>
        </p:txBody>
      </p:sp>
      <p:sp>
        <p:nvSpPr>
          <p:cNvPr id="9" name="Oval 8">
            <a:extLst>
              <a:ext uri="{FF2B5EF4-FFF2-40B4-BE49-F238E27FC236}">
                <a16:creationId xmlns:a16="http://schemas.microsoft.com/office/drawing/2014/main" id="{DB362089-02DF-25A7-180F-6036291CE6E1}"/>
              </a:ext>
            </a:extLst>
          </p:cNvPr>
          <p:cNvSpPr/>
          <p:nvPr userDrawn="1"/>
        </p:nvSpPr>
        <p:spPr>
          <a:xfrm>
            <a:off x="6546053" y="1874572"/>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1</a:t>
            </a:r>
          </a:p>
        </p:txBody>
      </p:sp>
      <p:sp>
        <p:nvSpPr>
          <p:cNvPr id="10" name="Oval 9">
            <a:extLst>
              <a:ext uri="{FF2B5EF4-FFF2-40B4-BE49-F238E27FC236}">
                <a16:creationId xmlns:a16="http://schemas.microsoft.com/office/drawing/2014/main" id="{F14369EF-6DFB-9579-9C19-2247A44E2069}"/>
              </a:ext>
            </a:extLst>
          </p:cNvPr>
          <p:cNvSpPr/>
          <p:nvPr userDrawn="1"/>
        </p:nvSpPr>
        <p:spPr>
          <a:xfrm>
            <a:off x="6546053" y="3257401"/>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2</a:t>
            </a:r>
          </a:p>
        </p:txBody>
      </p:sp>
      <p:sp>
        <p:nvSpPr>
          <p:cNvPr id="11" name="Oval 10">
            <a:extLst>
              <a:ext uri="{FF2B5EF4-FFF2-40B4-BE49-F238E27FC236}">
                <a16:creationId xmlns:a16="http://schemas.microsoft.com/office/drawing/2014/main" id="{4B3CB1A7-78C0-CD5E-B21E-CC1E12C7CB5F}"/>
              </a:ext>
            </a:extLst>
          </p:cNvPr>
          <p:cNvSpPr/>
          <p:nvPr userDrawn="1"/>
        </p:nvSpPr>
        <p:spPr>
          <a:xfrm>
            <a:off x="6546053" y="4640230"/>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3</a:t>
            </a:r>
          </a:p>
        </p:txBody>
      </p:sp>
      <p:sp>
        <p:nvSpPr>
          <p:cNvPr id="22" name="Text Placeholder 21">
            <a:extLst>
              <a:ext uri="{FF2B5EF4-FFF2-40B4-BE49-F238E27FC236}">
                <a16:creationId xmlns:a16="http://schemas.microsoft.com/office/drawing/2014/main" id="{2F1D4395-9985-C9EB-7B68-C033ABE49E42}"/>
              </a:ext>
            </a:extLst>
          </p:cNvPr>
          <p:cNvSpPr>
            <a:spLocks noGrp="1"/>
          </p:cNvSpPr>
          <p:nvPr>
            <p:ph type="body" sz="quarter" idx="13" hasCustomPrompt="1"/>
          </p:nvPr>
        </p:nvSpPr>
        <p:spPr>
          <a:xfrm>
            <a:off x="7782978" y="1787765"/>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3" name="Text Placeholder 21">
            <a:extLst>
              <a:ext uri="{FF2B5EF4-FFF2-40B4-BE49-F238E27FC236}">
                <a16:creationId xmlns:a16="http://schemas.microsoft.com/office/drawing/2014/main" id="{AF422D5E-E25B-21E8-BC7D-88286ED21341}"/>
              </a:ext>
            </a:extLst>
          </p:cNvPr>
          <p:cNvSpPr>
            <a:spLocks noGrp="1"/>
          </p:cNvSpPr>
          <p:nvPr>
            <p:ph type="body" sz="quarter" idx="14" hasCustomPrompt="1"/>
          </p:nvPr>
        </p:nvSpPr>
        <p:spPr>
          <a:xfrm>
            <a:off x="7782978" y="2328340"/>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24" name="Text Placeholder 21">
            <a:extLst>
              <a:ext uri="{FF2B5EF4-FFF2-40B4-BE49-F238E27FC236}">
                <a16:creationId xmlns:a16="http://schemas.microsoft.com/office/drawing/2014/main" id="{EC6A6E8D-AEED-94D3-A41A-EBDBEA206F4D}"/>
              </a:ext>
            </a:extLst>
          </p:cNvPr>
          <p:cNvSpPr>
            <a:spLocks noGrp="1"/>
          </p:cNvSpPr>
          <p:nvPr>
            <p:ph type="body" sz="quarter" idx="15" hasCustomPrompt="1"/>
          </p:nvPr>
        </p:nvSpPr>
        <p:spPr>
          <a:xfrm>
            <a:off x="7782978" y="3172669"/>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5" name="Text Placeholder 21">
            <a:extLst>
              <a:ext uri="{FF2B5EF4-FFF2-40B4-BE49-F238E27FC236}">
                <a16:creationId xmlns:a16="http://schemas.microsoft.com/office/drawing/2014/main" id="{5F40CB07-3402-FAD4-1663-57A4577B0D2D}"/>
              </a:ext>
            </a:extLst>
          </p:cNvPr>
          <p:cNvSpPr>
            <a:spLocks noGrp="1"/>
          </p:cNvSpPr>
          <p:nvPr>
            <p:ph type="body" sz="quarter" idx="16" hasCustomPrompt="1"/>
          </p:nvPr>
        </p:nvSpPr>
        <p:spPr>
          <a:xfrm>
            <a:off x="7782978" y="3713244"/>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26" name="Text Placeholder 21">
            <a:extLst>
              <a:ext uri="{FF2B5EF4-FFF2-40B4-BE49-F238E27FC236}">
                <a16:creationId xmlns:a16="http://schemas.microsoft.com/office/drawing/2014/main" id="{040DAB6B-6284-82B3-F95C-B9225AC79F81}"/>
              </a:ext>
            </a:extLst>
          </p:cNvPr>
          <p:cNvSpPr>
            <a:spLocks noGrp="1"/>
          </p:cNvSpPr>
          <p:nvPr>
            <p:ph type="body" sz="quarter" idx="17" hasCustomPrompt="1"/>
          </p:nvPr>
        </p:nvSpPr>
        <p:spPr>
          <a:xfrm>
            <a:off x="7782978" y="4532238"/>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7" name="Text Placeholder 21">
            <a:extLst>
              <a:ext uri="{FF2B5EF4-FFF2-40B4-BE49-F238E27FC236}">
                <a16:creationId xmlns:a16="http://schemas.microsoft.com/office/drawing/2014/main" id="{D90CE665-17C6-6652-BC1D-06003A59BA8A}"/>
              </a:ext>
            </a:extLst>
          </p:cNvPr>
          <p:cNvSpPr>
            <a:spLocks noGrp="1"/>
          </p:cNvSpPr>
          <p:nvPr>
            <p:ph type="body" sz="quarter" idx="18" hasCustomPrompt="1"/>
          </p:nvPr>
        </p:nvSpPr>
        <p:spPr>
          <a:xfrm>
            <a:off x="7782978" y="5072813"/>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4" name="Oval 3">
            <a:extLst>
              <a:ext uri="{FF2B5EF4-FFF2-40B4-BE49-F238E27FC236}">
                <a16:creationId xmlns:a16="http://schemas.microsoft.com/office/drawing/2014/main" id="{B430D10F-F1C9-A222-0F41-158B652E60EB}"/>
              </a:ext>
            </a:extLst>
          </p:cNvPr>
          <p:cNvSpPr/>
          <p:nvPr userDrawn="1"/>
        </p:nvSpPr>
        <p:spPr>
          <a:xfrm>
            <a:off x="6546053" y="6023059"/>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4</a:t>
            </a:r>
          </a:p>
        </p:txBody>
      </p:sp>
      <p:sp>
        <p:nvSpPr>
          <p:cNvPr id="12" name="Text Placeholder 21">
            <a:extLst>
              <a:ext uri="{FF2B5EF4-FFF2-40B4-BE49-F238E27FC236}">
                <a16:creationId xmlns:a16="http://schemas.microsoft.com/office/drawing/2014/main" id="{43FC4830-23D7-D98C-BA78-AE897266BDF6}"/>
              </a:ext>
            </a:extLst>
          </p:cNvPr>
          <p:cNvSpPr>
            <a:spLocks noGrp="1"/>
          </p:cNvSpPr>
          <p:nvPr>
            <p:ph type="body" sz="quarter" idx="19" hasCustomPrompt="1"/>
          </p:nvPr>
        </p:nvSpPr>
        <p:spPr>
          <a:xfrm>
            <a:off x="7782978" y="5875764"/>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13" name="Text Placeholder 21">
            <a:extLst>
              <a:ext uri="{FF2B5EF4-FFF2-40B4-BE49-F238E27FC236}">
                <a16:creationId xmlns:a16="http://schemas.microsoft.com/office/drawing/2014/main" id="{61D594A3-8F69-EB40-F2DF-637A00607C29}"/>
              </a:ext>
            </a:extLst>
          </p:cNvPr>
          <p:cNvSpPr>
            <a:spLocks noGrp="1"/>
          </p:cNvSpPr>
          <p:nvPr>
            <p:ph type="body" sz="quarter" idx="20" hasCustomPrompt="1"/>
          </p:nvPr>
        </p:nvSpPr>
        <p:spPr>
          <a:xfrm>
            <a:off x="7782978" y="6416339"/>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14" name="Oval 13">
            <a:extLst>
              <a:ext uri="{FF2B5EF4-FFF2-40B4-BE49-F238E27FC236}">
                <a16:creationId xmlns:a16="http://schemas.microsoft.com/office/drawing/2014/main" id="{0C4B8693-195B-2A61-51A4-6E7F4405CA86}"/>
              </a:ext>
            </a:extLst>
          </p:cNvPr>
          <p:cNvSpPr/>
          <p:nvPr userDrawn="1"/>
        </p:nvSpPr>
        <p:spPr>
          <a:xfrm>
            <a:off x="6546053" y="7405888"/>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5</a:t>
            </a:r>
          </a:p>
        </p:txBody>
      </p:sp>
      <p:sp>
        <p:nvSpPr>
          <p:cNvPr id="15" name="Text Placeholder 21">
            <a:extLst>
              <a:ext uri="{FF2B5EF4-FFF2-40B4-BE49-F238E27FC236}">
                <a16:creationId xmlns:a16="http://schemas.microsoft.com/office/drawing/2014/main" id="{9CFEDC58-8CEA-8A5C-93BF-DC4BC15CF036}"/>
              </a:ext>
            </a:extLst>
          </p:cNvPr>
          <p:cNvSpPr>
            <a:spLocks noGrp="1"/>
          </p:cNvSpPr>
          <p:nvPr>
            <p:ph type="body" sz="quarter" idx="21" hasCustomPrompt="1"/>
          </p:nvPr>
        </p:nvSpPr>
        <p:spPr>
          <a:xfrm>
            <a:off x="7782978" y="7247364"/>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16" name="Text Placeholder 21">
            <a:extLst>
              <a:ext uri="{FF2B5EF4-FFF2-40B4-BE49-F238E27FC236}">
                <a16:creationId xmlns:a16="http://schemas.microsoft.com/office/drawing/2014/main" id="{285EB6EC-B997-3D48-B42E-13C2AA43B560}"/>
              </a:ext>
            </a:extLst>
          </p:cNvPr>
          <p:cNvSpPr>
            <a:spLocks noGrp="1"/>
          </p:cNvSpPr>
          <p:nvPr>
            <p:ph type="body" sz="quarter" idx="22" hasCustomPrompt="1"/>
          </p:nvPr>
        </p:nvSpPr>
        <p:spPr>
          <a:xfrm>
            <a:off x="7782978" y="7787939"/>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2" name="H1">
            <a:extLst>
              <a:ext uri="{FF2B5EF4-FFF2-40B4-BE49-F238E27FC236}">
                <a16:creationId xmlns:a16="http://schemas.microsoft.com/office/drawing/2014/main" id="{3C41DC27-15B3-A949-2DB9-D37D0B2A07B1}"/>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pic>
        <p:nvPicPr>
          <p:cNvPr id="5" name="Picture 10">
            <a:extLst>
              <a:ext uri="{FF2B5EF4-FFF2-40B4-BE49-F238E27FC236}">
                <a16:creationId xmlns:a16="http://schemas.microsoft.com/office/drawing/2014/main" id="{4F6B91EC-F6C4-FE22-D6FD-0EA9B90C77A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3" name="Text Placeholder 19">
            <a:extLst>
              <a:ext uri="{FF2B5EF4-FFF2-40B4-BE49-F238E27FC236}">
                <a16:creationId xmlns:a16="http://schemas.microsoft.com/office/drawing/2014/main" id="{0C101E0F-5C52-D4C1-7250-698295D7DA06}"/>
              </a:ext>
            </a:extLst>
          </p:cNvPr>
          <p:cNvSpPr>
            <a:spLocks noGrp="1"/>
          </p:cNvSpPr>
          <p:nvPr>
            <p:ph type="body" sz="quarter" idx="12" hasCustomPrompt="1"/>
          </p:nvPr>
        </p:nvSpPr>
        <p:spPr>
          <a:xfrm>
            <a:off x="1036639" y="4424975"/>
            <a:ext cx="4111558" cy="1371600"/>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6" name="Text Placeholder 8">
            <a:extLst>
              <a:ext uri="{FF2B5EF4-FFF2-40B4-BE49-F238E27FC236}">
                <a16:creationId xmlns:a16="http://schemas.microsoft.com/office/drawing/2014/main" id="{9FD37DAF-B266-3610-836A-2E3877143C4B}"/>
              </a:ext>
            </a:extLst>
          </p:cNvPr>
          <p:cNvSpPr>
            <a:spLocks noGrp="1"/>
          </p:cNvSpPr>
          <p:nvPr>
            <p:ph type="body" sz="quarter" idx="10" hasCustomPrompt="1"/>
          </p:nvPr>
        </p:nvSpPr>
        <p:spPr>
          <a:xfrm>
            <a:off x="1056812" y="3974986"/>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sp>
        <p:nvSpPr>
          <p:cNvPr id="17" name="Slide Number Placeholder 5">
            <a:extLst>
              <a:ext uri="{FF2B5EF4-FFF2-40B4-BE49-F238E27FC236}">
                <a16:creationId xmlns:a16="http://schemas.microsoft.com/office/drawing/2014/main" id="{14F73D01-74E2-5491-31BD-64575879B512}"/>
              </a:ext>
            </a:extLst>
          </p:cNvPr>
          <p:cNvSpPr>
            <a:spLocks noGrp="1"/>
          </p:cNvSpPr>
          <p:nvPr>
            <p:ph type="sldNum" sz="quarter" idx="23"/>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41202079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 Bullets">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C0AEBC9-AACD-10C9-0DC7-7F45B0E8CB1F}"/>
              </a:ext>
            </a:extLst>
          </p:cNvPr>
          <p:cNvCxnSpPr>
            <a:cxnSpLocks/>
          </p:cNvCxnSpPr>
          <p:nvPr userDrawn="1"/>
        </p:nvCxnSpPr>
        <p:spPr>
          <a:xfrm>
            <a:off x="6937938" y="932448"/>
            <a:ext cx="0" cy="8422105"/>
          </a:xfrm>
          <a:prstGeom prst="line">
            <a:avLst/>
          </a:prstGeom>
          <a:ln w="158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8" name="Lorem ipsum dolor sit amet consectetur adipiscing elit sed do eiusmod tempor incididunt ut labore et dolore magna aliqua Lorem ipsum dolor sit amet consectetur adipiscing elit sed do eiusmod tempor incididunt ut labore et dolore magna aliqua Ut enim ad mi">
            <a:extLst>
              <a:ext uri="{FF2B5EF4-FFF2-40B4-BE49-F238E27FC236}">
                <a16:creationId xmlns:a16="http://schemas.microsoft.com/office/drawing/2014/main" id="{DF7C3B35-0163-F3CF-CDA4-AA535F1976B8}"/>
              </a:ext>
            </a:extLst>
          </p:cNvPr>
          <p:cNvSpPr/>
          <p:nvPr userDrawn="1"/>
        </p:nvSpPr>
        <p:spPr>
          <a:xfrm>
            <a:off x="8040040" y="3419141"/>
            <a:ext cx="6313172" cy="3448718"/>
          </a:xfrm>
          <a:prstGeom prst="rect">
            <a:avLst/>
          </a:prstGeom>
          <a:noFill/>
          <a:ln/>
        </p:spPr>
        <p:txBody>
          <a:bodyPr wrap="square" lIns="0" tIns="0" rIns="0" bIns="0" rtlCol="0" anchor="t"/>
          <a:lstStyle/>
          <a:p>
            <a:pPr>
              <a:lnSpc>
                <a:spcPct val="150000"/>
              </a:lnSpc>
            </a:pPr>
            <a:endParaRPr lang="en-US" sz="2100"/>
          </a:p>
        </p:txBody>
      </p:sp>
      <p:sp>
        <p:nvSpPr>
          <p:cNvPr id="9" name="Oval 8">
            <a:extLst>
              <a:ext uri="{FF2B5EF4-FFF2-40B4-BE49-F238E27FC236}">
                <a16:creationId xmlns:a16="http://schemas.microsoft.com/office/drawing/2014/main" id="{DB362089-02DF-25A7-180F-6036291CE6E1}"/>
              </a:ext>
            </a:extLst>
          </p:cNvPr>
          <p:cNvSpPr/>
          <p:nvPr userDrawn="1"/>
        </p:nvSpPr>
        <p:spPr>
          <a:xfrm>
            <a:off x="6546053" y="1294708"/>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1</a:t>
            </a:r>
          </a:p>
        </p:txBody>
      </p:sp>
      <p:sp>
        <p:nvSpPr>
          <p:cNvPr id="10" name="Oval 9">
            <a:extLst>
              <a:ext uri="{FF2B5EF4-FFF2-40B4-BE49-F238E27FC236}">
                <a16:creationId xmlns:a16="http://schemas.microsoft.com/office/drawing/2014/main" id="{F14369EF-6DFB-9579-9C19-2247A44E2069}"/>
              </a:ext>
            </a:extLst>
          </p:cNvPr>
          <p:cNvSpPr/>
          <p:nvPr userDrawn="1"/>
        </p:nvSpPr>
        <p:spPr>
          <a:xfrm>
            <a:off x="6546053" y="2677537"/>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2</a:t>
            </a:r>
          </a:p>
        </p:txBody>
      </p:sp>
      <p:sp>
        <p:nvSpPr>
          <p:cNvPr id="11" name="Oval 10">
            <a:extLst>
              <a:ext uri="{FF2B5EF4-FFF2-40B4-BE49-F238E27FC236}">
                <a16:creationId xmlns:a16="http://schemas.microsoft.com/office/drawing/2014/main" id="{4B3CB1A7-78C0-CD5E-B21E-CC1E12C7CB5F}"/>
              </a:ext>
            </a:extLst>
          </p:cNvPr>
          <p:cNvSpPr/>
          <p:nvPr userDrawn="1"/>
        </p:nvSpPr>
        <p:spPr>
          <a:xfrm>
            <a:off x="6546053" y="4060366"/>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3</a:t>
            </a:r>
          </a:p>
        </p:txBody>
      </p:sp>
      <p:sp>
        <p:nvSpPr>
          <p:cNvPr id="22" name="Text Placeholder 21">
            <a:extLst>
              <a:ext uri="{FF2B5EF4-FFF2-40B4-BE49-F238E27FC236}">
                <a16:creationId xmlns:a16="http://schemas.microsoft.com/office/drawing/2014/main" id="{2F1D4395-9985-C9EB-7B68-C033ABE49E42}"/>
              </a:ext>
            </a:extLst>
          </p:cNvPr>
          <p:cNvSpPr>
            <a:spLocks noGrp="1"/>
          </p:cNvSpPr>
          <p:nvPr>
            <p:ph type="body" sz="quarter" idx="13" hasCustomPrompt="1"/>
          </p:nvPr>
        </p:nvSpPr>
        <p:spPr>
          <a:xfrm>
            <a:off x="7782978" y="1207901"/>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3" name="Text Placeholder 21">
            <a:extLst>
              <a:ext uri="{FF2B5EF4-FFF2-40B4-BE49-F238E27FC236}">
                <a16:creationId xmlns:a16="http://schemas.microsoft.com/office/drawing/2014/main" id="{AF422D5E-E25B-21E8-BC7D-88286ED21341}"/>
              </a:ext>
            </a:extLst>
          </p:cNvPr>
          <p:cNvSpPr>
            <a:spLocks noGrp="1"/>
          </p:cNvSpPr>
          <p:nvPr>
            <p:ph type="body" sz="quarter" idx="14" hasCustomPrompt="1"/>
          </p:nvPr>
        </p:nvSpPr>
        <p:spPr>
          <a:xfrm>
            <a:off x="7782978" y="1748476"/>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24" name="Text Placeholder 21">
            <a:extLst>
              <a:ext uri="{FF2B5EF4-FFF2-40B4-BE49-F238E27FC236}">
                <a16:creationId xmlns:a16="http://schemas.microsoft.com/office/drawing/2014/main" id="{EC6A6E8D-AEED-94D3-A41A-EBDBEA206F4D}"/>
              </a:ext>
            </a:extLst>
          </p:cNvPr>
          <p:cNvSpPr>
            <a:spLocks noGrp="1"/>
          </p:cNvSpPr>
          <p:nvPr>
            <p:ph type="body" sz="quarter" idx="15" hasCustomPrompt="1"/>
          </p:nvPr>
        </p:nvSpPr>
        <p:spPr>
          <a:xfrm>
            <a:off x="7782978" y="2592805"/>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5" name="Text Placeholder 21">
            <a:extLst>
              <a:ext uri="{FF2B5EF4-FFF2-40B4-BE49-F238E27FC236}">
                <a16:creationId xmlns:a16="http://schemas.microsoft.com/office/drawing/2014/main" id="{5F40CB07-3402-FAD4-1663-57A4577B0D2D}"/>
              </a:ext>
            </a:extLst>
          </p:cNvPr>
          <p:cNvSpPr>
            <a:spLocks noGrp="1"/>
          </p:cNvSpPr>
          <p:nvPr>
            <p:ph type="body" sz="quarter" idx="16" hasCustomPrompt="1"/>
          </p:nvPr>
        </p:nvSpPr>
        <p:spPr>
          <a:xfrm>
            <a:off x="7782978" y="3133380"/>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26" name="Text Placeholder 21">
            <a:extLst>
              <a:ext uri="{FF2B5EF4-FFF2-40B4-BE49-F238E27FC236}">
                <a16:creationId xmlns:a16="http://schemas.microsoft.com/office/drawing/2014/main" id="{040DAB6B-6284-82B3-F95C-B9225AC79F81}"/>
              </a:ext>
            </a:extLst>
          </p:cNvPr>
          <p:cNvSpPr>
            <a:spLocks noGrp="1"/>
          </p:cNvSpPr>
          <p:nvPr>
            <p:ph type="body" sz="quarter" idx="17" hasCustomPrompt="1"/>
          </p:nvPr>
        </p:nvSpPr>
        <p:spPr>
          <a:xfrm>
            <a:off x="7782978" y="3952374"/>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7" name="Text Placeholder 21">
            <a:extLst>
              <a:ext uri="{FF2B5EF4-FFF2-40B4-BE49-F238E27FC236}">
                <a16:creationId xmlns:a16="http://schemas.microsoft.com/office/drawing/2014/main" id="{D90CE665-17C6-6652-BC1D-06003A59BA8A}"/>
              </a:ext>
            </a:extLst>
          </p:cNvPr>
          <p:cNvSpPr>
            <a:spLocks noGrp="1"/>
          </p:cNvSpPr>
          <p:nvPr>
            <p:ph type="body" sz="quarter" idx="18" hasCustomPrompt="1"/>
          </p:nvPr>
        </p:nvSpPr>
        <p:spPr>
          <a:xfrm>
            <a:off x="7782978" y="4492949"/>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4" name="Oval 3">
            <a:extLst>
              <a:ext uri="{FF2B5EF4-FFF2-40B4-BE49-F238E27FC236}">
                <a16:creationId xmlns:a16="http://schemas.microsoft.com/office/drawing/2014/main" id="{B430D10F-F1C9-A222-0F41-158B652E60EB}"/>
              </a:ext>
            </a:extLst>
          </p:cNvPr>
          <p:cNvSpPr/>
          <p:nvPr userDrawn="1"/>
        </p:nvSpPr>
        <p:spPr>
          <a:xfrm>
            <a:off x="6546053" y="5443195"/>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4</a:t>
            </a:r>
          </a:p>
        </p:txBody>
      </p:sp>
      <p:sp>
        <p:nvSpPr>
          <p:cNvPr id="12" name="Text Placeholder 21">
            <a:extLst>
              <a:ext uri="{FF2B5EF4-FFF2-40B4-BE49-F238E27FC236}">
                <a16:creationId xmlns:a16="http://schemas.microsoft.com/office/drawing/2014/main" id="{43FC4830-23D7-D98C-BA78-AE897266BDF6}"/>
              </a:ext>
            </a:extLst>
          </p:cNvPr>
          <p:cNvSpPr>
            <a:spLocks noGrp="1"/>
          </p:cNvSpPr>
          <p:nvPr>
            <p:ph type="body" sz="quarter" idx="19" hasCustomPrompt="1"/>
          </p:nvPr>
        </p:nvSpPr>
        <p:spPr>
          <a:xfrm>
            <a:off x="7782978" y="5295900"/>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13" name="Text Placeholder 21">
            <a:extLst>
              <a:ext uri="{FF2B5EF4-FFF2-40B4-BE49-F238E27FC236}">
                <a16:creationId xmlns:a16="http://schemas.microsoft.com/office/drawing/2014/main" id="{61D594A3-8F69-EB40-F2DF-637A00607C29}"/>
              </a:ext>
            </a:extLst>
          </p:cNvPr>
          <p:cNvSpPr>
            <a:spLocks noGrp="1"/>
          </p:cNvSpPr>
          <p:nvPr>
            <p:ph type="body" sz="quarter" idx="20" hasCustomPrompt="1"/>
          </p:nvPr>
        </p:nvSpPr>
        <p:spPr>
          <a:xfrm>
            <a:off x="7782978" y="5836475"/>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14" name="Oval 13">
            <a:extLst>
              <a:ext uri="{FF2B5EF4-FFF2-40B4-BE49-F238E27FC236}">
                <a16:creationId xmlns:a16="http://schemas.microsoft.com/office/drawing/2014/main" id="{0C4B8693-195B-2A61-51A4-6E7F4405CA86}"/>
              </a:ext>
            </a:extLst>
          </p:cNvPr>
          <p:cNvSpPr/>
          <p:nvPr userDrawn="1"/>
        </p:nvSpPr>
        <p:spPr>
          <a:xfrm>
            <a:off x="6546053" y="6826024"/>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5</a:t>
            </a:r>
          </a:p>
        </p:txBody>
      </p:sp>
      <p:sp>
        <p:nvSpPr>
          <p:cNvPr id="15" name="Text Placeholder 21">
            <a:extLst>
              <a:ext uri="{FF2B5EF4-FFF2-40B4-BE49-F238E27FC236}">
                <a16:creationId xmlns:a16="http://schemas.microsoft.com/office/drawing/2014/main" id="{9CFEDC58-8CEA-8A5C-93BF-DC4BC15CF036}"/>
              </a:ext>
            </a:extLst>
          </p:cNvPr>
          <p:cNvSpPr>
            <a:spLocks noGrp="1"/>
          </p:cNvSpPr>
          <p:nvPr>
            <p:ph type="body" sz="quarter" idx="21" hasCustomPrompt="1"/>
          </p:nvPr>
        </p:nvSpPr>
        <p:spPr>
          <a:xfrm>
            <a:off x="7782978" y="6667500"/>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16" name="Text Placeholder 21">
            <a:extLst>
              <a:ext uri="{FF2B5EF4-FFF2-40B4-BE49-F238E27FC236}">
                <a16:creationId xmlns:a16="http://schemas.microsoft.com/office/drawing/2014/main" id="{285EB6EC-B997-3D48-B42E-13C2AA43B560}"/>
              </a:ext>
            </a:extLst>
          </p:cNvPr>
          <p:cNvSpPr>
            <a:spLocks noGrp="1"/>
          </p:cNvSpPr>
          <p:nvPr>
            <p:ph type="body" sz="quarter" idx="22" hasCustomPrompt="1"/>
          </p:nvPr>
        </p:nvSpPr>
        <p:spPr>
          <a:xfrm>
            <a:off x="7782978" y="7208075"/>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19" name="Oval 18">
            <a:extLst>
              <a:ext uri="{FF2B5EF4-FFF2-40B4-BE49-F238E27FC236}">
                <a16:creationId xmlns:a16="http://schemas.microsoft.com/office/drawing/2014/main" id="{73CC97E6-5D75-02C0-2265-639ED7367870}"/>
              </a:ext>
            </a:extLst>
          </p:cNvPr>
          <p:cNvSpPr/>
          <p:nvPr userDrawn="1"/>
        </p:nvSpPr>
        <p:spPr>
          <a:xfrm>
            <a:off x="6546053" y="8208855"/>
            <a:ext cx="783771" cy="783771"/>
          </a:xfrm>
          <a:prstGeom prst="ellipse">
            <a:avLst/>
          </a:prstGeom>
          <a:solidFill>
            <a:srgbClr val="D9E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18356F"/>
                </a:solidFill>
                <a:latin typeface="Inter" panose="02000503000000020004" pitchFamily="2" charset="0"/>
                <a:ea typeface="Inter" panose="02000503000000020004" pitchFamily="2" charset="0"/>
              </a:rPr>
              <a:t>6</a:t>
            </a:r>
          </a:p>
        </p:txBody>
      </p:sp>
      <p:sp>
        <p:nvSpPr>
          <p:cNvPr id="20" name="Text Placeholder 21">
            <a:extLst>
              <a:ext uri="{FF2B5EF4-FFF2-40B4-BE49-F238E27FC236}">
                <a16:creationId xmlns:a16="http://schemas.microsoft.com/office/drawing/2014/main" id="{D4CBCEB8-25D8-2597-32DA-540B730EAF54}"/>
              </a:ext>
            </a:extLst>
          </p:cNvPr>
          <p:cNvSpPr>
            <a:spLocks noGrp="1"/>
          </p:cNvSpPr>
          <p:nvPr>
            <p:ph type="body" sz="quarter" idx="23" hasCustomPrompt="1"/>
          </p:nvPr>
        </p:nvSpPr>
        <p:spPr>
          <a:xfrm>
            <a:off x="7782978" y="8039100"/>
            <a:ext cx="2388798"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1" name="Text Placeholder 21">
            <a:extLst>
              <a:ext uri="{FF2B5EF4-FFF2-40B4-BE49-F238E27FC236}">
                <a16:creationId xmlns:a16="http://schemas.microsoft.com/office/drawing/2014/main" id="{F743EA7D-745C-4511-5B3A-F60819FE1799}"/>
              </a:ext>
            </a:extLst>
          </p:cNvPr>
          <p:cNvSpPr>
            <a:spLocks noGrp="1"/>
          </p:cNvSpPr>
          <p:nvPr>
            <p:ph type="body" sz="quarter" idx="24" hasCustomPrompt="1"/>
          </p:nvPr>
        </p:nvSpPr>
        <p:spPr>
          <a:xfrm>
            <a:off x="7782978" y="8579675"/>
            <a:ext cx="6985444" cy="4262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rgbClr val="767171"/>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3" name="H1">
            <a:extLst>
              <a:ext uri="{FF2B5EF4-FFF2-40B4-BE49-F238E27FC236}">
                <a16:creationId xmlns:a16="http://schemas.microsoft.com/office/drawing/2014/main" id="{C122D310-EC5A-276F-1CDB-B1B601F32519}"/>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pic>
        <p:nvPicPr>
          <p:cNvPr id="5" name="Picture 10">
            <a:extLst>
              <a:ext uri="{FF2B5EF4-FFF2-40B4-BE49-F238E27FC236}">
                <a16:creationId xmlns:a16="http://schemas.microsoft.com/office/drawing/2014/main" id="{903D26BA-9A0A-D618-807F-A729959D578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6" name="Text Placeholder 19">
            <a:extLst>
              <a:ext uri="{FF2B5EF4-FFF2-40B4-BE49-F238E27FC236}">
                <a16:creationId xmlns:a16="http://schemas.microsoft.com/office/drawing/2014/main" id="{213974E9-BB39-4BBB-FBB0-DA7B805EDD6C}"/>
              </a:ext>
            </a:extLst>
          </p:cNvPr>
          <p:cNvSpPr>
            <a:spLocks noGrp="1"/>
          </p:cNvSpPr>
          <p:nvPr>
            <p:ph type="body" sz="quarter" idx="12" hasCustomPrompt="1"/>
          </p:nvPr>
        </p:nvSpPr>
        <p:spPr>
          <a:xfrm>
            <a:off x="1036639" y="4424975"/>
            <a:ext cx="4111558" cy="1371600"/>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28" name="Text Placeholder 8">
            <a:extLst>
              <a:ext uri="{FF2B5EF4-FFF2-40B4-BE49-F238E27FC236}">
                <a16:creationId xmlns:a16="http://schemas.microsoft.com/office/drawing/2014/main" id="{7FFF0EE0-89E9-9489-6AAB-4F0EEAABEB9C}"/>
              </a:ext>
            </a:extLst>
          </p:cNvPr>
          <p:cNvSpPr>
            <a:spLocks noGrp="1"/>
          </p:cNvSpPr>
          <p:nvPr>
            <p:ph type="body" sz="quarter" idx="10" hasCustomPrompt="1"/>
          </p:nvPr>
        </p:nvSpPr>
        <p:spPr>
          <a:xfrm>
            <a:off x="1056812" y="3974986"/>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sp>
        <p:nvSpPr>
          <p:cNvPr id="2" name="Slide Number Placeholder 5">
            <a:extLst>
              <a:ext uri="{FF2B5EF4-FFF2-40B4-BE49-F238E27FC236}">
                <a16:creationId xmlns:a16="http://schemas.microsoft.com/office/drawing/2014/main" id="{28F46FD1-2B09-3776-57B2-087B77723DD7}"/>
              </a:ext>
            </a:extLst>
          </p:cNvPr>
          <p:cNvSpPr>
            <a:spLocks noGrp="1"/>
          </p:cNvSpPr>
          <p:nvPr>
            <p:ph type="sldNum" sz="quarter" idx="25"/>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1891274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et of 3">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0FB1755-BE8D-BECF-4D9C-871D1DFBCFB3}"/>
              </a:ext>
            </a:extLst>
          </p:cNvPr>
          <p:cNvSpPr/>
          <p:nvPr userDrawn="1"/>
        </p:nvSpPr>
        <p:spPr>
          <a:xfrm>
            <a:off x="1106904" y="2805760"/>
            <a:ext cx="4664677" cy="5856575"/>
          </a:xfrm>
          <a:prstGeom prst="rect">
            <a:avLst/>
          </a:prstGeom>
          <a:gradFill flip="none" rotWithShape="1">
            <a:gsLst>
              <a:gs pos="0">
                <a:schemeClr val="bg1"/>
              </a:gs>
              <a:gs pos="100000">
                <a:schemeClr val="accent4">
                  <a:alpha val="26803"/>
                </a:schemeClr>
              </a:gs>
            </a:gsLst>
            <a:lin ang="5400000" scaled="1"/>
            <a:tileRect/>
          </a:gra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34CF57C-8E94-09F2-E036-E87939ADEA88}"/>
              </a:ext>
            </a:extLst>
          </p:cNvPr>
          <p:cNvSpPr/>
          <p:nvPr userDrawn="1"/>
        </p:nvSpPr>
        <p:spPr>
          <a:xfrm>
            <a:off x="6797378" y="2805760"/>
            <a:ext cx="4664677" cy="5856575"/>
          </a:xfrm>
          <a:prstGeom prst="rect">
            <a:avLst/>
          </a:prstGeom>
          <a:gradFill flip="none" rotWithShape="1">
            <a:gsLst>
              <a:gs pos="0">
                <a:schemeClr val="bg1"/>
              </a:gs>
              <a:gs pos="100000">
                <a:schemeClr val="accent4">
                  <a:alpha val="26803"/>
                </a:schemeClr>
              </a:gs>
            </a:gsLst>
            <a:lin ang="5400000" scaled="1"/>
            <a:tileRect/>
          </a:gra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2C4ABF38-20E8-8CF2-5914-BE37A6E013C0}"/>
              </a:ext>
            </a:extLst>
          </p:cNvPr>
          <p:cNvSpPr/>
          <p:nvPr userDrawn="1"/>
        </p:nvSpPr>
        <p:spPr>
          <a:xfrm>
            <a:off x="12507648" y="2780360"/>
            <a:ext cx="4664677" cy="5856575"/>
          </a:xfrm>
          <a:prstGeom prst="rect">
            <a:avLst/>
          </a:prstGeom>
          <a:gradFill flip="none" rotWithShape="1">
            <a:gsLst>
              <a:gs pos="0">
                <a:schemeClr val="bg1"/>
              </a:gs>
              <a:gs pos="100000">
                <a:schemeClr val="accent4">
                  <a:alpha val="26803"/>
                </a:schemeClr>
              </a:gs>
            </a:gsLst>
            <a:lin ang="5400000" scaled="1"/>
            <a:tileRect/>
          </a:gra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9">
            <a:extLst>
              <a:ext uri="{FF2B5EF4-FFF2-40B4-BE49-F238E27FC236}">
                <a16:creationId xmlns:a16="http://schemas.microsoft.com/office/drawing/2014/main" id="{A90DD11D-EFBF-E536-6762-A342BB275311}"/>
              </a:ext>
            </a:extLst>
          </p:cNvPr>
          <p:cNvSpPr>
            <a:spLocks noGrp="1"/>
          </p:cNvSpPr>
          <p:nvPr userDrawn="1">
            <p:ph type="body" sz="quarter" idx="12" hasCustomPrompt="1"/>
          </p:nvPr>
        </p:nvSpPr>
        <p:spPr>
          <a:xfrm>
            <a:off x="981330" y="1134367"/>
            <a:ext cx="4111558" cy="1057992"/>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0" name="Text Placeholder 8">
            <a:extLst>
              <a:ext uri="{FF2B5EF4-FFF2-40B4-BE49-F238E27FC236}">
                <a16:creationId xmlns:a16="http://schemas.microsoft.com/office/drawing/2014/main" id="{B9C3BDEF-3758-4B54-0557-447B83394F32}"/>
              </a:ext>
            </a:extLst>
          </p:cNvPr>
          <p:cNvSpPr>
            <a:spLocks noGrp="1"/>
          </p:cNvSpPr>
          <p:nvPr userDrawn="1">
            <p:ph type="body" sz="quarter" idx="10" hasCustomPrompt="1"/>
          </p:nvPr>
        </p:nvSpPr>
        <p:spPr>
          <a:xfrm>
            <a:off x="1006044" y="685410"/>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sp>
        <p:nvSpPr>
          <p:cNvPr id="4" name="H1">
            <a:extLst>
              <a:ext uri="{FF2B5EF4-FFF2-40B4-BE49-F238E27FC236}">
                <a16:creationId xmlns:a16="http://schemas.microsoft.com/office/drawing/2014/main" id="{850C5E4C-E2BD-0C04-5C63-E68CE007651B}"/>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29" name="Text Placeholder 21">
            <a:extLst>
              <a:ext uri="{FF2B5EF4-FFF2-40B4-BE49-F238E27FC236}">
                <a16:creationId xmlns:a16="http://schemas.microsoft.com/office/drawing/2014/main" id="{54F8713F-CB86-D407-1113-5DFADAD1EAC9}"/>
              </a:ext>
            </a:extLst>
          </p:cNvPr>
          <p:cNvSpPr>
            <a:spLocks noGrp="1"/>
          </p:cNvSpPr>
          <p:nvPr userDrawn="1">
            <p:ph type="body" sz="quarter" idx="13" hasCustomPrompt="1"/>
          </p:nvPr>
        </p:nvSpPr>
        <p:spPr>
          <a:xfrm>
            <a:off x="1524000" y="3211100"/>
            <a:ext cx="3835078" cy="414773"/>
          </a:xfrm>
          <a:prstGeom prst="rect">
            <a:avLst/>
          </a:prstGeom>
        </p:spPr>
        <p:txBody>
          <a:bodyPr/>
          <a:lstStyle>
            <a:lvl1pPr marL="0" indent="0">
              <a:buNone/>
              <a:defRPr sz="26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30" name="Text Placeholder 21">
            <a:extLst>
              <a:ext uri="{FF2B5EF4-FFF2-40B4-BE49-F238E27FC236}">
                <a16:creationId xmlns:a16="http://schemas.microsoft.com/office/drawing/2014/main" id="{EE464783-7DC0-E35C-EAD1-632C803EACEB}"/>
              </a:ext>
            </a:extLst>
          </p:cNvPr>
          <p:cNvSpPr>
            <a:spLocks noGrp="1"/>
          </p:cNvSpPr>
          <p:nvPr userDrawn="1">
            <p:ph type="body" sz="quarter" idx="14" hasCustomPrompt="1"/>
          </p:nvPr>
        </p:nvSpPr>
        <p:spPr>
          <a:xfrm>
            <a:off x="1541416" y="3909848"/>
            <a:ext cx="3804307" cy="4379388"/>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chemeClr val="bg2">
                    <a:lumMod val="25000"/>
                  </a:schemeClr>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pic>
        <p:nvPicPr>
          <p:cNvPr id="3" name="Picture 10">
            <a:extLst>
              <a:ext uri="{FF2B5EF4-FFF2-40B4-BE49-F238E27FC236}">
                <a16:creationId xmlns:a16="http://schemas.microsoft.com/office/drawing/2014/main" id="{4F4A24CF-06D4-DD2B-94EC-3E87D5D8709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2" name="Slide Number Placeholder 5">
            <a:extLst>
              <a:ext uri="{FF2B5EF4-FFF2-40B4-BE49-F238E27FC236}">
                <a16:creationId xmlns:a16="http://schemas.microsoft.com/office/drawing/2014/main" id="{86F56039-106E-8FDF-3FB8-CC2C120F1927}"/>
              </a:ext>
            </a:extLst>
          </p:cNvPr>
          <p:cNvSpPr>
            <a:spLocks noGrp="1"/>
          </p:cNvSpPr>
          <p:nvPr userDrawn="1">
            <p:ph type="sldNum" sz="quarter" idx="34"/>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
        <p:nvSpPr>
          <p:cNvPr id="5" name="Text Placeholder 21">
            <a:extLst>
              <a:ext uri="{FF2B5EF4-FFF2-40B4-BE49-F238E27FC236}">
                <a16:creationId xmlns:a16="http://schemas.microsoft.com/office/drawing/2014/main" id="{59FD3F84-60FC-2D1E-4452-B1B55C26AD70}"/>
              </a:ext>
            </a:extLst>
          </p:cNvPr>
          <p:cNvSpPr>
            <a:spLocks noGrp="1"/>
          </p:cNvSpPr>
          <p:nvPr>
            <p:ph type="body" sz="quarter" idx="35" hasCustomPrompt="1"/>
          </p:nvPr>
        </p:nvSpPr>
        <p:spPr>
          <a:xfrm>
            <a:off x="7199244" y="3211100"/>
            <a:ext cx="3835078" cy="414773"/>
          </a:xfrm>
          <a:prstGeom prst="rect">
            <a:avLst/>
          </a:prstGeom>
        </p:spPr>
        <p:txBody>
          <a:bodyPr/>
          <a:lstStyle>
            <a:lvl1pPr marL="0" indent="0">
              <a:buNone/>
              <a:defRPr sz="26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8" name="Text Placeholder 21">
            <a:extLst>
              <a:ext uri="{FF2B5EF4-FFF2-40B4-BE49-F238E27FC236}">
                <a16:creationId xmlns:a16="http://schemas.microsoft.com/office/drawing/2014/main" id="{6124DADE-00CE-C0F2-1098-BC512376CF13}"/>
              </a:ext>
            </a:extLst>
          </p:cNvPr>
          <p:cNvSpPr>
            <a:spLocks noGrp="1"/>
          </p:cNvSpPr>
          <p:nvPr>
            <p:ph type="body" sz="quarter" idx="36" hasCustomPrompt="1"/>
          </p:nvPr>
        </p:nvSpPr>
        <p:spPr>
          <a:xfrm>
            <a:off x="7216660" y="3909848"/>
            <a:ext cx="3804307" cy="4379388"/>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chemeClr val="bg2">
                    <a:lumMod val="25000"/>
                  </a:schemeClr>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11" name="Text Placeholder 21">
            <a:extLst>
              <a:ext uri="{FF2B5EF4-FFF2-40B4-BE49-F238E27FC236}">
                <a16:creationId xmlns:a16="http://schemas.microsoft.com/office/drawing/2014/main" id="{C3F99FC6-5E1F-B539-031A-6D23404D1E27}"/>
              </a:ext>
            </a:extLst>
          </p:cNvPr>
          <p:cNvSpPr>
            <a:spLocks noGrp="1"/>
          </p:cNvSpPr>
          <p:nvPr>
            <p:ph type="body" sz="quarter" idx="37" hasCustomPrompt="1"/>
          </p:nvPr>
        </p:nvSpPr>
        <p:spPr>
          <a:xfrm>
            <a:off x="12934122" y="3211100"/>
            <a:ext cx="3835078" cy="414773"/>
          </a:xfrm>
          <a:prstGeom prst="rect">
            <a:avLst/>
          </a:prstGeom>
        </p:spPr>
        <p:txBody>
          <a:bodyPr/>
          <a:lstStyle>
            <a:lvl1pPr marL="0" indent="0">
              <a:buNone/>
              <a:defRPr sz="26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12" name="Text Placeholder 21">
            <a:extLst>
              <a:ext uri="{FF2B5EF4-FFF2-40B4-BE49-F238E27FC236}">
                <a16:creationId xmlns:a16="http://schemas.microsoft.com/office/drawing/2014/main" id="{6862B7C3-6786-579F-FA9A-E37C8C45F272}"/>
              </a:ext>
            </a:extLst>
          </p:cNvPr>
          <p:cNvSpPr>
            <a:spLocks noGrp="1"/>
          </p:cNvSpPr>
          <p:nvPr>
            <p:ph type="body" sz="quarter" idx="38" hasCustomPrompt="1"/>
          </p:nvPr>
        </p:nvSpPr>
        <p:spPr>
          <a:xfrm>
            <a:off x="12951538" y="3909848"/>
            <a:ext cx="3804307" cy="4379388"/>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chemeClr val="bg2">
                    <a:lumMod val="25000"/>
                  </a:schemeClr>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Tree>
    <p:extLst>
      <p:ext uri="{BB962C8B-B14F-4D97-AF65-F5344CB8AC3E}">
        <p14:creationId xmlns:p14="http://schemas.microsoft.com/office/powerpoint/2010/main" val="2373325546"/>
      </p:ext>
    </p:extLst>
  </p:cSld>
  <p:clrMapOvr>
    <a:masterClrMapping/>
  </p:clrMapOvr>
  <p:extLst>
    <p:ext uri="{DCECCB84-F9BA-43D5-87BE-67443E8EF086}">
      <p15:sldGuideLst xmlns:p15="http://schemas.microsoft.com/office/powerpoint/2012/main">
        <p15:guide id="1" orient="horz" pos="168" userDrawn="1">
          <p15:clr>
            <a:srgbClr val="FBAE40"/>
          </p15:clr>
        </p15:guide>
        <p15:guide id="2" pos="10872"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t of 3">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0FB1755-BE8D-BECF-4D9C-871D1DFBCFB3}"/>
              </a:ext>
            </a:extLst>
          </p:cNvPr>
          <p:cNvSpPr/>
          <p:nvPr userDrawn="1"/>
        </p:nvSpPr>
        <p:spPr>
          <a:xfrm>
            <a:off x="1106904" y="3727040"/>
            <a:ext cx="4664677" cy="4692315"/>
          </a:xfrm>
          <a:prstGeom prst="rect">
            <a:avLst/>
          </a:prstGeom>
          <a:gradFill flip="none" rotWithShape="1">
            <a:gsLst>
              <a:gs pos="0">
                <a:schemeClr val="bg1"/>
              </a:gs>
              <a:gs pos="100000">
                <a:schemeClr val="accent4">
                  <a:alpha val="26803"/>
                </a:schemeClr>
              </a:gs>
            </a:gsLst>
            <a:lin ang="5400000" scaled="1"/>
            <a:tileRect/>
          </a:gra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34CF57C-8E94-09F2-E036-E87939ADEA88}"/>
              </a:ext>
            </a:extLst>
          </p:cNvPr>
          <p:cNvSpPr/>
          <p:nvPr userDrawn="1"/>
        </p:nvSpPr>
        <p:spPr>
          <a:xfrm>
            <a:off x="6797378" y="3727040"/>
            <a:ext cx="4664677" cy="4692315"/>
          </a:xfrm>
          <a:prstGeom prst="rect">
            <a:avLst/>
          </a:prstGeom>
          <a:gradFill flip="none" rotWithShape="1">
            <a:gsLst>
              <a:gs pos="0">
                <a:schemeClr val="bg1"/>
              </a:gs>
              <a:gs pos="100000">
                <a:schemeClr val="accent4">
                  <a:alpha val="26803"/>
                </a:schemeClr>
              </a:gs>
            </a:gsLst>
            <a:lin ang="5400000" scaled="1"/>
            <a:tileRect/>
          </a:gra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2C4ABF38-20E8-8CF2-5914-BE37A6E013C0}"/>
              </a:ext>
            </a:extLst>
          </p:cNvPr>
          <p:cNvSpPr/>
          <p:nvPr userDrawn="1"/>
        </p:nvSpPr>
        <p:spPr>
          <a:xfrm>
            <a:off x="12507648" y="3701640"/>
            <a:ext cx="4664677" cy="4692315"/>
          </a:xfrm>
          <a:prstGeom prst="rect">
            <a:avLst/>
          </a:prstGeom>
          <a:gradFill flip="none" rotWithShape="1">
            <a:gsLst>
              <a:gs pos="0">
                <a:schemeClr val="bg1"/>
              </a:gs>
              <a:gs pos="100000">
                <a:schemeClr val="accent4">
                  <a:alpha val="26803"/>
                </a:schemeClr>
              </a:gs>
            </a:gsLst>
            <a:lin ang="5400000" scaled="1"/>
            <a:tileRect/>
          </a:gra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9">
            <a:extLst>
              <a:ext uri="{FF2B5EF4-FFF2-40B4-BE49-F238E27FC236}">
                <a16:creationId xmlns:a16="http://schemas.microsoft.com/office/drawing/2014/main" id="{A90DD11D-EFBF-E536-6762-A342BB275311}"/>
              </a:ext>
            </a:extLst>
          </p:cNvPr>
          <p:cNvSpPr>
            <a:spLocks noGrp="1"/>
          </p:cNvSpPr>
          <p:nvPr userDrawn="1">
            <p:ph type="body" sz="quarter" idx="12" hasCustomPrompt="1"/>
          </p:nvPr>
        </p:nvSpPr>
        <p:spPr>
          <a:xfrm>
            <a:off x="981330" y="1134367"/>
            <a:ext cx="4111558" cy="1057992"/>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0" name="Text Placeholder 8">
            <a:extLst>
              <a:ext uri="{FF2B5EF4-FFF2-40B4-BE49-F238E27FC236}">
                <a16:creationId xmlns:a16="http://schemas.microsoft.com/office/drawing/2014/main" id="{B9C3BDEF-3758-4B54-0557-447B83394F32}"/>
              </a:ext>
            </a:extLst>
          </p:cNvPr>
          <p:cNvSpPr>
            <a:spLocks noGrp="1"/>
          </p:cNvSpPr>
          <p:nvPr userDrawn="1">
            <p:ph type="body" sz="quarter" idx="10" hasCustomPrompt="1"/>
          </p:nvPr>
        </p:nvSpPr>
        <p:spPr>
          <a:xfrm>
            <a:off x="1006044" y="685410"/>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sp>
        <p:nvSpPr>
          <p:cNvPr id="7" name="Rounded Rectangle 6">
            <a:extLst>
              <a:ext uri="{FF2B5EF4-FFF2-40B4-BE49-F238E27FC236}">
                <a16:creationId xmlns:a16="http://schemas.microsoft.com/office/drawing/2014/main" id="{1EDCB724-F9DD-11F4-D803-E9E5B1062355}"/>
              </a:ext>
            </a:extLst>
          </p:cNvPr>
          <p:cNvSpPr/>
          <p:nvPr userDrawn="1"/>
        </p:nvSpPr>
        <p:spPr>
          <a:xfrm>
            <a:off x="2727008" y="3055474"/>
            <a:ext cx="1424469" cy="1418138"/>
          </a:xfrm>
          <a:prstGeom prst="roundRect">
            <a:avLst>
              <a:gd name="adj" fmla="val 50000"/>
            </a:avLst>
          </a:prstGeom>
          <a:gradFill flip="none" rotWithShape="1">
            <a:gsLst>
              <a:gs pos="100000">
                <a:srgbClr val="D9E5F6">
                  <a:alpha val="15282"/>
                </a:srgbClr>
              </a:gs>
              <a:gs pos="0">
                <a:schemeClr val="bg1"/>
              </a:gs>
            </a:gsLst>
            <a:lin ang="5400000" scaled="1"/>
            <a:tileRect/>
          </a:gradFill>
          <a:ln w="25400" cap="flat">
            <a:solidFill>
              <a:srgbClr val="D9E5F6"/>
            </a:solidFill>
            <a:prstDash val="solid"/>
            <a:miter/>
          </a:ln>
        </p:spPr>
        <p:txBody>
          <a:bodyPr/>
          <a:lstStyle/>
          <a:p>
            <a:endParaRPr lang="en-US"/>
          </a:p>
        </p:txBody>
      </p:sp>
      <p:sp>
        <p:nvSpPr>
          <p:cNvPr id="4" name="H1">
            <a:extLst>
              <a:ext uri="{FF2B5EF4-FFF2-40B4-BE49-F238E27FC236}">
                <a16:creationId xmlns:a16="http://schemas.microsoft.com/office/drawing/2014/main" id="{850C5E4C-E2BD-0C04-5C63-E68CE007651B}"/>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29" name="Text Placeholder 21">
            <a:extLst>
              <a:ext uri="{FF2B5EF4-FFF2-40B4-BE49-F238E27FC236}">
                <a16:creationId xmlns:a16="http://schemas.microsoft.com/office/drawing/2014/main" id="{54F8713F-CB86-D407-1113-5DFADAD1EAC9}"/>
              </a:ext>
            </a:extLst>
          </p:cNvPr>
          <p:cNvSpPr>
            <a:spLocks noGrp="1"/>
          </p:cNvSpPr>
          <p:nvPr userDrawn="1">
            <p:ph type="body" sz="quarter" idx="13" hasCustomPrompt="1"/>
          </p:nvPr>
        </p:nvSpPr>
        <p:spPr>
          <a:xfrm>
            <a:off x="1524000" y="4728727"/>
            <a:ext cx="3781729"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30" name="Text Placeholder 21">
            <a:extLst>
              <a:ext uri="{FF2B5EF4-FFF2-40B4-BE49-F238E27FC236}">
                <a16:creationId xmlns:a16="http://schemas.microsoft.com/office/drawing/2014/main" id="{EE464783-7DC0-E35C-EAD1-632C803EACEB}"/>
              </a:ext>
            </a:extLst>
          </p:cNvPr>
          <p:cNvSpPr>
            <a:spLocks noGrp="1"/>
          </p:cNvSpPr>
          <p:nvPr userDrawn="1">
            <p:ph type="body" sz="quarter" idx="14" hasCustomPrompt="1"/>
          </p:nvPr>
        </p:nvSpPr>
        <p:spPr>
          <a:xfrm>
            <a:off x="1541416" y="5269302"/>
            <a:ext cx="3712971" cy="2803544"/>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chemeClr val="bg2">
                    <a:lumMod val="25000"/>
                  </a:schemeClr>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54" name="Picture Placeholder 53">
            <a:extLst>
              <a:ext uri="{FF2B5EF4-FFF2-40B4-BE49-F238E27FC236}">
                <a16:creationId xmlns:a16="http://schemas.microsoft.com/office/drawing/2014/main" id="{41C4229C-5A3A-DC81-881F-B8EA1CDCB1E9}"/>
              </a:ext>
            </a:extLst>
          </p:cNvPr>
          <p:cNvSpPr>
            <a:spLocks noGrp="1"/>
          </p:cNvSpPr>
          <p:nvPr userDrawn="1">
            <p:ph type="pic" sz="quarter" idx="21"/>
          </p:nvPr>
        </p:nvSpPr>
        <p:spPr>
          <a:xfrm>
            <a:off x="3059036" y="3417487"/>
            <a:ext cx="760413" cy="711200"/>
          </a:xfrm>
          <a:prstGeom prst="rect">
            <a:avLst/>
          </a:prstGeom>
        </p:spPr>
        <p:txBody>
          <a:bodyPr/>
          <a:lstStyle/>
          <a:p>
            <a:r>
              <a:rPr lang="en-US"/>
              <a:t>Click icon to add picture</a:t>
            </a:r>
          </a:p>
        </p:txBody>
      </p:sp>
      <p:pic>
        <p:nvPicPr>
          <p:cNvPr id="3" name="Picture 10">
            <a:extLst>
              <a:ext uri="{FF2B5EF4-FFF2-40B4-BE49-F238E27FC236}">
                <a16:creationId xmlns:a16="http://schemas.microsoft.com/office/drawing/2014/main" id="{4F4A24CF-06D4-DD2B-94EC-3E87D5D8709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26" name="Rounded Rectangle 25">
            <a:extLst>
              <a:ext uri="{FF2B5EF4-FFF2-40B4-BE49-F238E27FC236}">
                <a16:creationId xmlns:a16="http://schemas.microsoft.com/office/drawing/2014/main" id="{8E0AF30A-2FBA-04B6-F056-DC464DDF9EA9}"/>
              </a:ext>
            </a:extLst>
          </p:cNvPr>
          <p:cNvSpPr/>
          <p:nvPr userDrawn="1"/>
        </p:nvSpPr>
        <p:spPr>
          <a:xfrm>
            <a:off x="8417482" y="3055474"/>
            <a:ext cx="1424469" cy="1418138"/>
          </a:xfrm>
          <a:prstGeom prst="roundRect">
            <a:avLst>
              <a:gd name="adj" fmla="val 50000"/>
            </a:avLst>
          </a:prstGeom>
          <a:gradFill flip="none" rotWithShape="1">
            <a:gsLst>
              <a:gs pos="100000">
                <a:srgbClr val="D9E5F6">
                  <a:alpha val="15282"/>
                </a:srgbClr>
              </a:gs>
              <a:gs pos="0">
                <a:schemeClr val="bg1"/>
              </a:gs>
            </a:gsLst>
            <a:lin ang="5400000" scaled="1"/>
            <a:tileRect/>
          </a:gradFill>
          <a:ln w="25400" cap="flat">
            <a:solidFill>
              <a:srgbClr val="D9E5F6"/>
            </a:solidFill>
            <a:prstDash val="solid"/>
            <a:miter/>
          </a:ln>
        </p:spPr>
        <p:txBody>
          <a:bodyPr/>
          <a:lstStyle/>
          <a:p>
            <a:endParaRPr lang="en-US"/>
          </a:p>
        </p:txBody>
      </p:sp>
      <p:sp>
        <p:nvSpPr>
          <p:cNvPr id="27" name="Text Placeholder 21">
            <a:extLst>
              <a:ext uri="{FF2B5EF4-FFF2-40B4-BE49-F238E27FC236}">
                <a16:creationId xmlns:a16="http://schemas.microsoft.com/office/drawing/2014/main" id="{D74A6C06-F61B-5356-84D1-EA66CD77537E}"/>
              </a:ext>
            </a:extLst>
          </p:cNvPr>
          <p:cNvSpPr>
            <a:spLocks noGrp="1"/>
          </p:cNvSpPr>
          <p:nvPr userDrawn="1">
            <p:ph type="body" sz="quarter" idx="25" hasCustomPrompt="1"/>
          </p:nvPr>
        </p:nvSpPr>
        <p:spPr>
          <a:xfrm>
            <a:off x="7143165" y="4728727"/>
            <a:ext cx="3781729"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28" name="Text Placeholder 21">
            <a:extLst>
              <a:ext uri="{FF2B5EF4-FFF2-40B4-BE49-F238E27FC236}">
                <a16:creationId xmlns:a16="http://schemas.microsoft.com/office/drawing/2014/main" id="{D22C4CCC-F9B1-5C0F-28C3-A5D58A1D39F3}"/>
              </a:ext>
            </a:extLst>
          </p:cNvPr>
          <p:cNvSpPr>
            <a:spLocks noGrp="1"/>
          </p:cNvSpPr>
          <p:nvPr userDrawn="1">
            <p:ph type="body" sz="quarter" idx="26" hasCustomPrompt="1"/>
          </p:nvPr>
        </p:nvSpPr>
        <p:spPr>
          <a:xfrm>
            <a:off x="7160581" y="5269302"/>
            <a:ext cx="3712971" cy="2803544"/>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chemeClr val="bg2">
                    <a:lumMod val="25000"/>
                  </a:schemeClr>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31" name="Picture Placeholder 53">
            <a:extLst>
              <a:ext uri="{FF2B5EF4-FFF2-40B4-BE49-F238E27FC236}">
                <a16:creationId xmlns:a16="http://schemas.microsoft.com/office/drawing/2014/main" id="{B64EEFB1-A353-9990-7D5B-6BBCC4FA9184}"/>
              </a:ext>
            </a:extLst>
          </p:cNvPr>
          <p:cNvSpPr>
            <a:spLocks noGrp="1"/>
          </p:cNvSpPr>
          <p:nvPr>
            <p:ph type="pic" sz="quarter" idx="27" hasCustomPrompt="1"/>
          </p:nvPr>
        </p:nvSpPr>
        <p:spPr>
          <a:xfrm>
            <a:off x="8749510" y="3417487"/>
            <a:ext cx="760413" cy="711200"/>
          </a:xfrm>
          <a:prstGeom prst="rect">
            <a:avLst/>
          </a:prstGeom>
        </p:spPr>
        <p:txBody>
          <a:bodyPr/>
          <a:lstStyle/>
          <a:p>
            <a:r>
              <a:rPr lang="en-US" err="1"/>
              <a:t>Cick</a:t>
            </a:r>
            <a:r>
              <a:rPr lang="en-US"/>
              <a:t> icon to add picture</a:t>
            </a:r>
          </a:p>
        </p:txBody>
      </p:sp>
      <p:sp>
        <p:nvSpPr>
          <p:cNvPr id="52" name="Rounded Rectangle 51">
            <a:extLst>
              <a:ext uri="{FF2B5EF4-FFF2-40B4-BE49-F238E27FC236}">
                <a16:creationId xmlns:a16="http://schemas.microsoft.com/office/drawing/2014/main" id="{D33DBEDE-D877-914F-9E47-D994567814D9}"/>
              </a:ext>
            </a:extLst>
          </p:cNvPr>
          <p:cNvSpPr/>
          <p:nvPr userDrawn="1"/>
        </p:nvSpPr>
        <p:spPr>
          <a:xfrm>
            <a:off x="14127752" y="3030074"/>
            <a:ext cx="1424469" cy="1418138"/>
          </a:xfrm>
          <a:prstGeom prst="roundRect">
            <a:avLst>
              <a:gd name="adj" fmla="val 50000"/>
            </a:avLst>
          </a:prstGeom>
          <a:gradFill flip="none" rotWithShape="1">
            <a:gsLst>
              <a:gs pos="100000">
                <a:srgbClr val="D9E5F6">
                  <a:alpha val="15282"/>
                </a:srgbClr>
              </a:gs>
              <a:gs pos="0">
                <a:schemeClr val="bg1"/>
              </a:gs>
            </a:gsLst>
            <a:lin ang="5400000" scaled="1"/>
            <a:tileRect/>
          </a:gradFill>
          <a:ln w="25400" cap="flat">
            <a:solidFill>
              <a:srgbClr val="D9E5F6"/>
            </a:solidFill>
            <a:prstDash val="solid"/>
            <a:miter/>
          </a:ln>
        </p:spPr>
        <p:txBody>
          <a:bodyPr/>
          <a:lstStyle/>
          <a:p>
            <a:endParaRPr lang="en-US"/>
          </a:p>
        </p:txBody>
      </p:sp>
      <p:sp>
        <p:nvSpPr>
          <p:cNvPr id="53" name="Text Placeholder 21">
            <a:extLst>
              <a:ext uri="{FF2B5EF4-FFF2-40B4-BE49-F238E27FC236}">
                <a16:creationId xmlns:a16="http://schemas.microsoft.com/office/drawing/2014/main" id="{3A927976-87D9-B11A-C15E-E747DEED676E}"/>
              </a:ext>
            </a:extLst>
          </p:cNvPr>
          <p:cNvSpPr>
            <a:spLocks noGrp="1"/>
          </p:cNvSpPr>
          <p:nvPr userDrawn="1">
            <p:ph type="body" sz="quarter" idx="28" hasCustomPrompt="1"/>
          </p:nvPr>
        </p:nvSpPr>
        <p:spPr>
          <a:xfrm>
            <a:off x="12899871" y="4703327"/>
            <a:ext cx="3781729" cy="414773"/>
          </a:xfrm>
          <a:prstGeom prst="rect">
            <a:avLst/>
          </a:prstGeom>
        </p:spPr>
        <p:txBody>
          <a:bodyPr/>
          <a:lstStyle>
            <a:lvl1pPr marL="0" indent="0">
              <a:buNone/>
              <a:defRPr sz="2100" b="1" i="0">
                <a:solidFill>
                  <a:srgbClr val="18356F"/>
                </a:solidFill>
                <a:latin typeface="Inter" panose="02000503000000020004" pitchFamily="2" charset="0"/>
                <a:ea typeface="Inter" panose="02000503000000020004" pitchFamily="2" charset="0"/>
              </a:defRPr>
            </a:lvl1pPr>
          </a:lstStyle>
          <a:p>
            <a:pPr lvl="0"/>
            <a:r>
              <a:rPr lang="en-US"/>
              <a:t>Bullet Point Title</a:t>
            </a:r>
          </a:p>
          <a:p>
            <a:pPr lvl="0"/>
            <a:endParaRPr lang="en-US"/>
          </a:p>
        </p:txBody>
      </p:sp>
      <p:sp>
        <p:nvSpPr>
          <p:cNvPr id="58" name="Text Placeholder 21">
            <a:extLst>
              <a:ext uri="{FF2B5EF4-FFF2-40B4-BE49-F238E27FC236}">
                <a16:creationId xmlns:a16="http://schemas.microsoft.com/office/drawing/2014/main" id="{36445FA3-A4CB-9FDC-50B6-F0B71FFBECFA}"/>
              </a:ext>
            </a:extLst>
          </p:cNvPr>
          <p:cNvSpPr>
            <a:spLocks noGrp="1"/>
          </p:cNvSpPr>
          <p:nvPr userDrawn="1">
            <p:ph type="body" sz="quarter" idx="29" hasCustomPrompt="1"/>
          </p:nvPr>
        </p:nvSpPr>
        <p:spPr>
          <a:xfrm>
            <a:off x="12917287" y="5243902"/>
            <a:ext cx="3712971" cy="2803544"/>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chemeClr val="bg2">
                    <a:lumMod val="25000"/>
                  </a:schemeClr>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59" name="Picture Placeholder 53">
            <a:extLst>
              <a:ext uri="{FF2B5EF4-FFF2-40B4-BE49-F238E27FC236}">
                <a16:creationId xmlns:a16="http://schemas.microsoft.com/office/drawing/2014/main" id="{23F77820-5AEE-4F48-A059-D32E571998C4}"/>
              </a:ext>
            </a:extLst>
          </p:cNvPr>
          <p:cNvSpPr>
            <a:spLocks noGrp="1"/>
          </p:cNvSpPr>
          <p:nvPr userDrawn="1">
            <p:ph type="pic" sz="quarter" idx="30"/>
          </p:nvPr>
        </p:nvSpPr>
        <p:spPr>
          <a:xfrm>
            <a:off x="14459780" y="3392087"/>
            <a:ext cx="760413" cy="711200"/>
          </a:xfrm>
          <a:prstGeom prst="rect">
            <a:avLst/>
          </a:prstGeom>
        </p:spPr>
        <p:txBody>
          <a:bodyPr/>
          <a:lstStyle/>
          <a:p>
            <a:r>
              <a:rPr lang="en-US"/>
              <a:t>Click icon to add picture</a:t>
            </a:r>
          </a:p>
        </p:txBody>
      </p:sp>
      <p:sp>
        <p:nvSpPr>
          <p:cNvPr id="2" name="Slide Number Placeholder 5">
            <a:extLst>
              <a:ext uri="{FF2B5EF4-FFF2-40B4-BE49-F238E27FC236}">
                <a16:creationId xmlns:a16="http://schemas.microsoft.com/office/drawing/2014/main" id="{86F56039-106E-8FDF-3FB8-CC2C120F1927}"/>
              </a:ext>
            </a:extLst>
          </p:cNvPr>
          <p:cNvSpPr>
            <a:spLocks noGrp="1"/>
          </p:cNvSpPr>
          <p:nvPr userDrawn="1">
            <p:ph type="sldNum" sz="quarter" idx="34"/>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3596396578"/>
      </p:ext>
    </p:extLst>
  </p:cSld>
  <p:clrMapOvr>
    <a:masterClrMapping/>
  </p:clrMapOvr>
  <p:extLst>
    <p:ext uri="{DCECCB84-F9BA-43D5-87BE-67443E8EF086}">
      <p15:sldGuideLst xmlns:p15="http://schemas.microsoft.com/office/powerpoint/2012/main">
        <p15:guide id="1" orient="horz" pos="168" userDrawn="1">
          <p15:clr>
            <a:srgbClr val="FBAE40"/>
          </p15:clr>
        </p15:guide>
        <p15:guide id="2" pos="1087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ustom Layout">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8" name="TextBox 53">
            <a:extLst>
              <a:ext uri="{FF2B5EF4-FFF2-40B4-BE49-F238E27FC236}">
                <a16:creationId xmlns:a16="http://schemas.microsoft.com/office/drawing/2014/main" id="{BAB3DC17-223A-7FA1-160A-BF08D7AA6C36}"/>
              </a:ext>
            </a:extLst>
          </p:cNvPr>
          <p:cNvSpPr txBox="1"/>
          <p:nvPr userDrawn="1"/>
        </p:nvSpPr>
        <p:spPr>
          <a:xfrm>
            <a:off x="1420000" y="2756535"/>
            <a:ext cx="1546308" cy="929640"/>
          </a:xfrm>
          <a:prstGeom prst="rect">
            <a:avLst/>
          </a:prstGeom>
        </p:spPr>
        <p:txBody>
          <a:bodyPr lIns="0" tIns="0" rIns="0" bIns="0" rtlCol="0" anchor="t">
            <a:spAutoFit/>
          </a:bodyPr>
          <a:lstStyle/>
          <a:p>
            <a:pPr algn="ctr">
              <a:lnSpc>
                <a:spcPts val="7559"/>
              </a:lnSpc>
              <a:spcBef>
                <a:spcPct val="0"/>
              </a:spcBef>
            </a:pPr>
            <a:r>
              <a:rPr lang="en-US" sz="5400" b="1">
                <a:solidFill>
                  <a:schemeClr val="tx1"/>
                </a:solidFill>
                <a:latin typeface="Eastman Grotesque Bold"/>
                <a:ea typeface="Eastman Grotesque Bold"/>
                <a:cs typeface="Eastman Grotesque Bold"/>
                <a:sym typeface="Eastman Grotesque Bold"/>
              </a:rPr>
              <a:t>01</a:t>
            </a:r>
          </a:p>
        </p:txBody>
      </p:sp>
      <p:sp>
        <p:nvSpPr>
          <p:cNvPr id="9" name="TextBox 54">
            <a:extLst>
              <a:ext uri="{FF2B5EF4-FFF2-40B4-BE49-F238E27FC236}">
                <a16:creationId xmlns:a16="http://schemas.microsoft.com/office/drawing/2014/main" id="{513899F1-1DAD-C88F-536C-DADAEE86E3DD}"/>
              </a:ext>
            </a:extLst>
          </p:cNvPr>
          <p:cNvSpPr txBox="1"/>
          <p:nvPr userDrawn="1"/>
        </p:nvSpPr>
        <p:spPr>
          <a:xfrm>
            <a:off x="4895423" y="2756535"/>
            <a:ext cx="1546308" cy="929640"/>
          </a:xfrm>
          <a:prstGeom prst="rect">
            <a:avLst/>
          </a:prstGeom>
        </p:spPr>
        <p:txBody>
          <a:bodyPr lIns="0" tIns="0" rIns="0" bIns="0" rtlCol="0" anchor="t">
            <a:spAutoFit/>
          </a:bodyPr>
          <a:lstStyle/>
          <a:p>
            <a:pPr algn="ctr">
              <a:lnSpc>
                <a:spcPts val="7559"/>
              </a:lnSpc>
              <a:spcBef>
                <a:spcPct val="0"/>
              </a:spcBef>
            </a:pPr>
            <a:r>
              <a:rPr lang="en-US" sz="5400" b="1">
                <a:solidFill>
                  <a:schemeClr val="tx1"/>
                </a:solidFill>
                <a:latin typeface="Eastman Grotesque Bold"/>
                <a:ea typeface="Eastman Grotesque Bold"/>
                <a:cs typeface="Eastman Grotesque Bold"/>
                <a:sym typeface="Eastman Grotesque Bold"/>
              </a:rPr>
              <a:t>02</a:t>
            </a:r>
          </a:p>
        </p:txBody>
      </p:sp>
      <p:sp>
        <p:nvSpPr>
          <p:cNvPr id="10" name="TextBox 55">
            <a:extLst>
              <a:ext uri="{FF2B5EF4-FFF2-40B4-BE49-F238E27FC236}">
                <a16:creationId xmlns:a16="http://schemas.microsoft.com/office/drawing/2014/main" id="{E0953E61-1C71-6045-5E5D-3699A50F372E}"/>
              </a:ext>
            </a:extLst>
          </p:cNvPr>
          <p:cNvSpPr txBox="1"/>
          <p:nvPr userDrawn="1"/>
        </p:nvSpPr>
        <p:spPr>
          <a:xfrm>
            <a:off x="8370846" y="2756535"/>
            <a:ext cx="1546308" cy="929640"/>
          </a:xfrm>
          <a:prstGeom prst="rect">
            <a:avLst/>
          </a:prstGeom>
        </p:spPr>
        <p:txBody>
          <a:bodyPr lIns="0" tIns="0" rIns="0" bIns="0" rtlCol="0" anchor="t">
            <a:spAutoFit/>
          </a:bodyPr>
          <a:lstStyle/>
          <a:p>
            <a:pPr algn="ctr">
              <a:lnSpc>
                <a:spcPts val="7559"/>
              </a:lnSpc>
              <a:spcBef>
                <a:spcPct val="0"/>
              </a:spcBef>
            </a:pPr>
            <a:r>
              <a:rPr lang="en-US" sz="5400" b="1">
                <a:solidFill>
                  <a:schemeClr val="tx1"/>
                </a:solidFill>
                <a:latin typeface="Eastman Grotesque Bold"/>
                <a:ea typeface="Eastman Grotesque Bold"/>
                <a:cs typeface="Eastman Grotesque Bold"/>
                <a:sym typeface="Eastman Grotesque Bold"/>
              </a:rPr>
              <a:t>03</a:t>
            </a:r>
          </a:p>
        </p:txBody>
      </p:sp>
      <p:sp>
        <p:nvSpPr>
          <p:cNvPr id="11" name="TextBox 56">
            <a:extLst>
              <a:ext uri="{FF2B5EF4-FFF2-40B4-BE49-F238E27FC236}">
                <a16:creationId xmlns:a16="http://schemas.microsoft.com/office/drawing/2014/main" id="{FB2580D1-9855-FB30-49F2-A06F75E362B8}"/>
              </a:ext>
            </a:extLst>
          </p:cNvPr>
          <p:cNvSpPr txBox="1"/>
          <p:nvPr userDrawn="1"/>
        </p:nvSpPr>
        <p:spPr>
          <a:xfrm>
            <a:off x="11846269" y="2756535"/>
            <a:ext cx="1546308" cy="929640"/>
          </a:xfrm>
          <a:prstGeom prst="rect">
            <a:avLst/>
          </a:prstGeom>
        </p:spPr>
        <p:txBody>
          <a:bodyPr lIns="0" tIns="0" rIns="0" bIns="0" rtlCol="0" anchor="t">
            <a:spAutoFit/>
          </a:bodyPr>
          <a:lstStyle/>
          <a:p>
            <a:pPr algn="ctr">
              <a:lnSpc>
                <a:spcPts val="7559"/>
              </a:lnSpc>
              <a:spcBef>
                <a:spcPct val="0"/>
              </a:spcBef>
            </a:pPr>
            <a:r>
              <a:rPr lang="en-US" sz="5400" b="1">
                <a:solidFill>
                  <a:schemeClr val="tx1"/>
                </a:solidFill>
                <a:latin typeface="Eastman Grotesque Bold"/>
                <a:ea typeface="Eastman Grotesque Bold"/>
                <a:cs typeface="Eastman Grotesque Bold"/>
                <a:sym typeface="Eastman Grotesque Bold"/>
              </a:rPr>
              <a:t>04</a:t>
            </a:r>
          </a:p>
        </p:txBody>
      </p:sp>
      <p:sp>
        <p:nvSpPr>
          <p:cNvPr id="12" name="TextBox 57">
            <a:extLst>
              <a:ext uri="{FF2B5EF4-FFF2-40B4-BE49-F238E27FC236}">
                <a16:creationId xmlns:a16="http://schemas.microsoft.com/office/drawing/2014/main" id="{76492E5E-DA1D-9DCC-12ED-BBCCC77156C5}"/>
              </a:ext>
            </a:extLst>
          </p:cNvPr>
          <p:cNvSpPr txBox="1"/>
          <p:nvPr userDrawn="1"/>
        </p:nvSpPr>
        <p:spPr>
          <a:xfrm>
            <a:off x="15321692" y="2756535"/>
            <a:ext cx="1546308" cy="929640"/>
          </a:xfrm>
          <a:prstGeom prst="rect">
            <a:avLst/>
          </a:prstGeom>
        </p:spPr>
        <p:txBody>
          <a:bodyPr lIns="0" tIns="0" rIns="0" bIns="0" rtlCol="0" anchor="t">
            <a:spAutoFit/>
          </a:bodyPr>
          <a:lstStyle/>
          <a:p>
            <a:pPr algn="ctr">
              <a:lnSpc>
                <a:spcPts val="7559"/>
              </a:lnSpc>
              <a:spcBef>
                <a:spcPct val="0"/>
              </a:spcBef>
            </a:pPr>
            <a:r>
              <a:rPr lang="en-US" sz="5400" b="1">
                <a:solidFill>
                  <a:schemeClr val="tx1"/>
                </a:solidFill>
                <a:latin typeface="Eastman Grotesque Bold"/>
                <a:ea typeface="Eastman Grotesque Bold"/>
                <a:cs typeface="Eastman Grotesque Bold"/>
                <a:sym typeface="Eastman Grotesque Bold"/>
              </a:rPr>
              <a:t>05</a:t>
            </a:r>
          </a:p>
        </p:txBody>
      </p:sp>
      <p:grpSp>
        <p:nvGrpSpPr>
          <p:cNvPr id="13" name="Group 2">
            <a:extLst>
              <a:ext uri="{FF2B5EF4-FFF2-40B4-BE49-F238E27FC236}">
                <a16:creationId xmlns:a16="http://schemas.microsoft.com/office/drawing/2014/main" id="{A04F037C-EE18-8389-2D6B-9C379F19EC60}"/>
              </a:ext>
            </a:extLst>
          </p:cNvPr>
          <p:cNvGrpSpPr/>
          <p:nvPr userDrawn="1"/>
        </p:nvGrpSpPr>
        <p:grpSpPr>
          <a:xfrm rot="-5400000">
            <a:off x="870441" y="6209403"/>
            <a:ext cx="2645426" cy="2328908"/>
            <a:chOff x="0" y="0"/>
            <a:chExt cx="744602" cy="655513"/>
          </a:xfrm>
        </p:grpSpPr>
        <p:sp>
          <p:nvSpPr>
            <p:cNvPr id="14" name="Freeform 3">
              <a:extLst>
                <a:ext uri="{FF2B5EF4-FFF2-40B4-BE49-F238E27FC236}">
                  <a16:creationId xmlns:a16="http://schemas.microsoft.com/office/drawing/2014/main" id="{814BE6C1-46AA-B7E5-4C78-8E53A49FAC5D}"/>
                </a:ext>
              </a:extLst>
            </p:cNvPr>
            <p:cNvSpPr/>
            <p:nvPr/>
          </p:nvSpPr>
          <p:spPr>
            <a:xfrm>
              <a:off x="0" y="0"/>
              <a:ext cx="744602" cy="655513"/>
            </a:xfrm>
            <a:custGeom>
              <a:avLst/>
              <a:gdLst/>
              <a:ahLst/>
              <a:cxnLst/>
              <a:rect l="l" t="t" r="r" b="b"/>
              <a:pathLst>
                <a:path w="744602" h="655513">
                  <a:moveTo>
                    <a:pt x="541402" y="0"/>
                  </a:moveTo>
                  <a:lnTo>
                    <a:pt x="0" y="0"/>
                  </a:lnTo>
                  <a:lnTo>
                    <a:pt x="0" y="655513"/>
                  </a:lnTo>
                  <a:lnTo>
                    <a:pt x="541402" y="655513"/>
                  </a:lnTo>
                  <a:lnTo>
                    <a:pt x="744602" y="327756"/>
                  </a:lnTo>
                  <a:lnTo>
                    <a:pt x="541402" y="0"/>
                  </a:lnTo>
                  <a:close/>
                </a:path>
              </a:pathLst>
            </a:custGeom>
            <a:solidFill>
              <a:srgbClr val="EBF2FA"/>
            </a:solidFill>
          </p:spPr>
          <p:txBody>
            <a:bodyPr/>
            <a:lstStyle/>
            <a:p>
              <a:endParaRPr lang="en-US"/>
            </a:p>
          </p:txBody>
        </p:sp>
        <p:sp>
          <p:nvSpPr>
            <p:cNvPr id="15" name="TextBox 4">
              <a:extLst>
                <a:ext uri="{FF2B5EF4-FFF2-40B4-BE49-F238E27FC236}">
                  <a16:creationId xmlns:a16="http://schemas.microsoft.com/office/drawing/2014/main" id="{19A38B5D-3036-DAA1-32C0-176799D827AA}"/>
                </a:ext>
              </a:extLst>
            </p:cNvPr>
            <p:cNvSpPr txBox="1"/>
            <p:nvPr/>
          </p:nvSpPr>
          <p:spPr>
            <a:xfrm>
              <a:off x="0" y="-47625"/>
              <a:ext cx="630302" cy="703138"/>
            </a:xfrm>
            <a:prstGeom prst="rect">
              <a:avLst/>
            </a:prstGeom>
          </p:spPr>
          <p:txBody>
            <a:bodyPr lIns="50800" tIns="50800" rIns="50800" bIns="50800" rtlCol="0" anchor="ctr"/>
            <a:lstStyle/>
            <a:p>
              <a:pPr algn="ctr">
                <a:lnSpc>
                  <a:spcPts val="2800"/>
                </a:lnSpc>
              </a:pPr>
              <a:endParaRPr/>
            </a:p>
          </p:txBody>
        </p:sp>
      </p:grpSp>
      <p:grpSp>
        <p:nvGrpSpPr>
          <p:cNvPr id="16" name="Group 5">
            <a:extLst>
              <a:ext uri="{FF2B5EF4-FFF2-40B4-BE49-F238E27FC236}">
                <a16:creationId xmlns:a16="http://schemas.microsoft.com/office/drawing/2014/main" id="{DF00C414-6870-301F-B842-B96C9240BAE2}"/>
              </a:ext>
            </a:extLst>
          </p:cNvPr>
          <p:cNvGrpSpPr/>
          <p:nvPr userDrawn="1"/>
        </p:nvGrpSpPr>
        <p:grpSpPr>
          <a:xfrm>
            <a:off x="1028700" y="8835373"/>
            <a:ext cx="2328908" cy="156488"/>
            <a:chOff x="0" y="0"/>
            <a:chExt cx="655513" cy="44046"/>
          </a:xfrm>
        </p:grpSpPr>
        <p:sp>
          <p:nvSpPr>
            <p:cNvPr id="17" name="Freeform 6">
              <a:extLst>
                <a:ext uri="{FF2B5EF4-FFF2-40B4-BE49-F238E27FC236}">
                  <a16:creationId xmlns:a16="http://schemas.microsoft.com/office/drawing/2014/main" id="{B575AE53-197E-40F7-86AF-CDE79D7E9B28}"/>
                </a:ext>
              </a:extLst>
            </p:cNvPr>
            <p:cNvSpPr/>
            <p:nvPr/>
          </p:nvSpPr>
          <p:spPr>
            <a:xfrm>
              <a:off x="0" y="0"/>
              <a:ext cx="655513" cy="44046"/>
            </a:xfrm>
            <a:custGeom>
              <a:avLst/>
              <a:gdLst/>
              <a:ahLst/>
              <a:cxnLst/>
              <a:rect l="l" t="t" r="r" b="b"/>
              <a:pathLst>
                <a:path w="655513" h="44046">
                  <a:moveTo>
                    <a:pt x="0" y="0"/>
                  </a:moveTo>
                  <a:lnTo>
                    <a:pt x="655513" y="0"/>
                  </a:lnTo>
                  <a:lnTo>
                    <a:pt x="655513" y="44046"/>
                  </a:lnTo>
                  <a:lnTo>
                    <a:pt x="0" y="44046"/>
                  </a:lnTo>
                  <a:close/>
                </a:path>
              </a:pathLst>
            </a:custGeom>
            <a:solidFill>
              <a:srgbClr val="00457C"/>
            </a:solidFill>
          </p:spPr>
          <p:txBody>
            <a:bodyPr/>
            <a:lstStyle/>
            <a:p>
              <a:endParaRPr lang="en-US"/>
            </a:p>
          </p:txBody>
        </p:sp>
        <p:sp>
          <p:nvSpPr>
            <p:cNvPr id="18" name="TextBox 7">
              <a:extLst>
                <a:ext uri="{FF2B5EF4-FFF2-40B4-BE49-F238E27FC236}">
                  <a16:creationId xmlns:a16="http://schemas.microsoft.com/office/drawing/2014/main" id="{4619F841-30DF-5A17-0934-670D3491BFD3}"/>
                </a:ext>
              </a:extLst>
            </p:cNvPr>
            <p:cNvSpPr txBox="1"/>
            <p:nvPr/>
          </p:nvSpPr>
          <p:spPr>
            <a:xfrm>
              <a:off x="0" y="-47625"/>
              <a:ext cx="655513" cy="91671"/>
            </a:xfrm>
            <a:prstGeom prst="rect">
              <a:avLst/>
            </a:prstGeom>
          </p:spPr>
          <p:txBody>
            <a:bodyPr lIns="50800" tIns="50800" rIns="50800" bIns="50800" rtlCol="0" anchor="ctr"/>
            <a:lstStyle/>
            <a:p>
              <a:pPr algn="ctr">
                <a:lnSpc>
                  <a:spcPts val="2800"/>
                </a:lnSpc>
              </a:pPr>
              <a:endParaRPr/>
            </a:p>
          </p:txBody>
        </p:sp>
      </p:grpSp>
      <p:grpSp>
        <p:nvGrpSpPr>
          <p:cNvPr id="19" name="Group 8">
            <a:extLst>
              <a:ext uri="{FF2B5EF4-FFF2-40B4-BE49-F238E27FC236}">
                <a16:creationId xmlns:a16="http://schemas.microsoft.com/office/drawing/2014/main" id="{CD2D5016-E6E2-DFD6-0D04-C502D012FE13}"/>
              </a:ext>
            </a:extLst>
          </p:cNvPr>
          <p:cNvGrpSpPr/>
          <p:nvPr userDrawn="1"/>
        </p:nvGrpSpPr>
        <p:grpSpPr>
          <a:xfrm rot="-5400000">
            <a:off x="4345864" y="6209403"/>
            <a:ext cx="2645426" cy="2328908"/>
            <a:chOff x="0" y="0"/>
            <a:chExt cx="744602" cy="655513"/>
          </a:xfrm>
        </p:grpSpPr>
        <p:sp>
          <p:nvSpPr>
            <p:cNvPr id="20" name="Freeform 9">
              <a:extLst>
                <a:ext uri="{FF2B5EF4-FFF2-40B4-BE49-F238E27FC236}">
                  <a16:creationId xmlns:a16="http://schemas.microsoft.com/office/drawing/2014/main" id="{D5F33056-0261-EA3A-854E-DAFF403738BE}"/>
                </a:ext>
              </a:extLst>
            </p:cNvPr>
            <p:cNvSpPr/>
            <p:nvPr/>
          </p:nvSpPr>
          <p:spPr>
            <a:xfrm>
              <a:off x="0" y="0"/>
              <a:ext cx="744602" cy="655513"/>
            </a:xfrm>
            <a:custGeom>
              <a:avLst/>
              <a:gdLst/>
              <a:ahLst/>
              <a:cxnLst/>
              <a:rect l="l" t="t" r="r" b="b"/>
              <a:pathLst>
                <a:path w="744602" h="655513">
                  <a:moveTo>
                    <a:pt x="541402" y="0"/>
                  </a:moveTo>
                  <a:lnTo>
                    <a:pt x="0" y="0"/>
                  </a:lnTo>
                  <a:lnTo>
                    <a:pt x="0" y="655513"/>
                  </a:lnTo>
                  <a:lnTo>
                    <a:pt x="541402" y="655513"/>
                  </a:lnTo>
                  <a:lnTo>
                    <a:pt x="744602" y="327756"/>
                  </a:lnTo>
                  <a:lnTo>
                    <a:pt x="541402" y="0"/>
                  </a:lnTo>
                  <a:close/>
                </a:path>
              </a:pathLst>
            </a:custGeom>
            <a:solidFill>
              <a:srgbClr val="EBF2FA"/>
            </a:solidFill>
          </p:spPr>
          <p:txBody>
            <a:bodyPr/>
            <a:lstStyle/>
            <a:p>
              <a:endParaRPr lang="en-US"/>
            </a:p>
          </p:txBody>
        </p:sp>
        <p:sp>
          <p:nvSpPr>
            <p:cNvPr id="21" name="TextBox 10">
              <a:extLst>
                <a:ext uri="{FF2B5EF4-FFF2-40B4-BE49-F238E27FC236}">
                  <a16:creationId xmlns:a16="http://schemas.microsoft.com/office/drawing/2014/main" id="{FC0F92F9-85E4-A5A0-3E8C-AAAEE4C31B35}"/>
                </a:ext>
              </a:extLst>
            </p:cNvPr>
            <p:cNvSpPr txBox="1"/>
            <p:nvPr/>
          </p:nvSpPr>
          <p:spPr>
            <a:xfrm>
              <a:off x="0" y="-47625"/>
              <a:ext cx="630302" cy="703138"/>
            </a:xfrm>
            <a:prstGeom prst="rect">
              <a:avLst/>
            </a:prstGeom>
          </p:spPr>
          <p:txBody>
            <a:bodyPr lIns="50800" tIns="50800" rIns="50800" bIns="50800" rtlCol="0" anchor="ctr"/>
            <a:lstStyle/>
            <a:p>
              <a:pPr algn="ctr">
                <a:lnSpc>
                  <a:spcPts val="2800"/>
                </a:lnSpc>
              </a:pPr>
              <a:endParaRPr/>
            </a:p>
          </p:txBody>
        </p:sp>
      </p:grpSp>
      <p:grpSp>
        <p:nvGrpSpPr>
          <p:cNvPr id="22" name="Group 11">
            <a:extLst>
              <a:ext uri="{FF2B5EF4-FFF2-40B4-BE49-F238E27FC236}">
                <a16:creationId xmlns:a16="http://schemas.microsoft.com/office/drawing/2014/main" id="{F5B9AC44-A9B2-AD1D-82C6-2C7AA3E21494}"/>
              </a:ext>
            </a:extLst>
          </p:cNvPr>
          <p:cNvGrpSpPr/>
          <p:nvPr userDrawn="1"/>
        </p:nvGrpSpPr>
        <p:grpSpPr>
          <a:xfrm>
            <a:off x="4504123" y="8835373"/>
            <a:ext cx="2328908" cy="156488"/>
            <a:chOff x="0" y="0"/>
            <a:chExt cx="655513" cy="44046"/>
          </a:xfrm>
        </p:grpSpPr>
        <p:sp>
          <p:nvSpPr>
            <p:cNvPr id="23" name="Freeform 12">
              <a:extLst>
                <a:ext uri="{FF2B5EF4-FFF2-40B4-BE49-F238E27FC236}">
                  <a16:creationId xmlns:a16="http://schemas.microsoft.com/office/drawing/2014/main" id="{01605F7E-DF7F-DB6C-09AC-87CBB7C75F21}"/>
                </a:ext>
              </a:extLst>
            </p:cNvPr>
            <p:cNvSpPr/>
            <p:nvPr/>
          </p:nvSpPr>
          <p:spPr>
            <a:xfrm>
              <a:off x="0" y="0"/>
              <a:ext cx="655513" cy="44046"/>
            </a:xfrm>
            <a:custGeom>
              <a:avLst/>
              <a:gdLst/>
              <a:ahLst/>
              <a:cxnLst/>
              <a:rect l="l" t="t" r="r" b="b"/>
              <a:pathLst>
                <a:path w="655513" h="44046">
                  <a:moveTo>
                    <a:pt x="0" y="0"/>
                  </a:moveTo>
                  <a:lnTo>
                    <a:pt x="655513" y="0"/>
                  </a:lnTo>
                  <a:lnTo>
                    <a:pt x="655513" y="44046"/>
                  </a:lnTo>
                  <a:lnTo>
                    <a:pt x="0" y="44046"/>
                  </a:lnTo>
                  <a:close/>
                </a:path>
              </a:pathLst>
            </a:custGeom>
            <a:solidFill>
              <a:srgbClr val="C5DAF1"/>
            </a:solidFill>
          </p:spPr>
          <p:txBody>
            <a:bodyPr/>
            <a:lstStyle/>
            <a:p>
              <a:endParaRPr lang="en-US"/>
            </a:p>
          </p:txBody>
        </p:sp>
        <p:sp>
          <p:nvSpPr>
            <p:cNvPr id="24" name="TextBox 13">
              <a:extLst>
                <a:ext uri="{FF2B5EF4-FFF2-40B4-BE49-F238E27FC236}">
                  <a16:creationId xmlns:a16="http://schemas.microsoft.com/office/drawing/2014/main" id="{47942200-FA28-7B39-2638-BB15A93AF675}"/>
                </a:ext>
              </a:extLst>
            </p:cNvPr>
            <p:cNvSpPr txBox="1"/>
            <p:nvPr/>
          </p:nvSpPr>
          <p:spPr>
            <a:xfrm>
              <a:off x="0" y="-47625"/>
              <a:ext cx="655513" cy="91671"/>
            </a:xfrm>
            <a:prstGeom prst="rect">
              <a:avLst/>
            </a:prstGeom>
          </p:spPr>
          <p:txBody>
            <a:bodyPr lIns="50800" tIns="50800" rIns="50800" bIns="50800" rtlCol="0" anchor="ctr"/>
            <a:lstStyle/>
            <a:p>
              <a:pPr algn="ctr">
                <a:lnSpc>
                  <a:spcPts val="2800"/>
                </a:lnSpc>
              </a:pPr>
              <a:endParaRPr/>
            </a:p>
          </p:txBody>
        </p:sp>
      </p:grpSp>
      <p:grpSp>
        <p:nvGrpSpPr>
          <p:cNvPr id="25" name="Group 14">
            <a:extLst>
              <a:ext uri="{FF2B5EF4-FFF2-40B4-BE49-F238E27FC236}">
                <a16:creationId xmlns:a16="http://schemas.microsoft.com/office/drawing/2014/main" id="{6ECBFC50-74FE-6DB5-D4E8-F828D285D5D8}"/>
              </a:ext>
            </a:extLst>
          </p:cNvPr>
          <p:cNvGrpSpPr/>
          <p:nvPr userDrawn="1"/>
        </p:nvGrpSpPr>
        <p:grpSpPr>
          <a:xfrm rot="-5400000">
            <a:off x="7821287" y="6209403"/>
            <a:ext cx="2645426" cy="2328908"/>
            <a:chOff x="0" y="0"/>
            <a:chExt cx="744602" cy="655513"/>
          </a:xfrm>
        </p:grpSpPr>
        <p:sp>
          <p:nvSpPr>
            <p:cNvPr id="26" name="Freeform 15">
              <a:extLst>
                <a:ext uri="{FF2B5EF4-FFF2-40B4-BE49-F238E27FC236}">
                  <a16:creationId xmlns:a16="http://schemas.microsoft.com/office/drawing/2014/main" id="{3D5707F8-13B4-FD5F-BF5D-8A804B9ED01C}"/>
                </a:ext>
              </a:extLst>
            </p:cNvPr>
            <p:cNvSpPr/>
            <p:nvPr/>
          </p:nvSpPr>
          <p:spPr>
            <a:xfrm>
              <a:off x="0" y="0"/>
              <a:ext cx="744602" cy="655513"/>
            </a:xfrm>
            <a:custGeom>
              <a:avLst/>
              <a:gdLst/>
              <a:ahLst/>
              <a:cxnLst/>
              <a:rect l="l" t="t" r="r" b="b"/>
              <a:pathLst>
                <a:path w="744602" h="655513">
                  <a:moveTo>
                    <a:pt x="541402" y="0"/>
                  </a:moveTo>
                  <a:lnTo>
                    <a:pt x="0" y="0"/>
                  </a:lnTo>
                  <a:lnTo>
                    <a:pt x="0" y="655513"/>
                  </a:lnTo>
                  <a:lnTo>
                    <a:pt x="541402" y="655513"/>
                  </a:lnTo>
                  <a:lnTo>
                    <a:pt x="744602" y="327756"/>
                  </a:lnTo>
                  <a:lnTo>
                    <a:pt x="541402" y="0"/>
                  </a:lnTo>
                  <a:close/>
                </a:path>
              </a:pathLst>
            </a:custGeom>
            <a:solidFill>
              <a:srgbClr val="EBF2FA"/>
            </a:solidFill>
          </p:spPr>
          <p:txBody>
            <a:bodyPr/>
            <a:lstStyle/>
            <a:p>
              <a:endParaRPr lang="en-US"/>
            </a:p>
          </p:txBody>
        </p:sp>
        <p:sp>
          <p:nvSpPr>
            <p:cNvPr id="27" name="TextBox 16">
              <a:extLst>
                <a:ext uri="{FF2B5EF4-FFF2-40B4-BE49-F238E27FC236}">
                  <a16:creationId xmlns:a16="http://schemas.microsoft.com/office/drawing/2014/main" id="{7D6582C9-B87A-6511-48A8-DE2EB9D36764}"/>
                </a:ext>
              </a:extLst>
            </p:cNvPr>
            <p:cNvSpPr txBox="1"/>
            <p:nvPr/>
          </p:nvSpPr>
          <p:spPr>
            <a:xfrm>
              <a:off x="0" y="-47625"/>
              <a:ext cx="630302" cy="703138"/>
            </a:xfrm>
            <a:prstGeom prst="rect">
              <a:avLst/>
            </a:prstGeom>
          </p:spPr>
          <p:txBody>
            <a:bodyPr lIns="50800" tIns="50800" rIns="50800" bIns="50800" rtlCol="0" anchor="ctr"/>
            <a:lstStyle/>
            <a:p>
              <a:pPr algn="ctr">
                <a:lnSpc>
                  <a:spcPts val="2800"/>
                </a:lnSpc>
              </a:pPr>
              <a:endParaRPr/>
            </a:p>
          </p:txBody>
        </p:sp>
      </p:grpSp>
      <p:grpSp>
        <p:nvGrpSpPr>
          <p:cNvPr id="28" name="Group 17">
            <a:extLst>
              <a:ext uri="{FF2B5EF4-FFF2-40B4-BE49-F238E27FC236}">
                <a16:creationId xmlns:a16="http://schemas.microsoft.com/office/drawing/2014/main" id="{86024162-156A-B57D-DC88-D190CF7B4E15}"/>
              </a:ext>
            </a:extLst>
          </p:cNvPr>
          <p:cNvGrpSpPr/>
          <p:nvPr userDrawn="1"/>
        </p:nvGrpSpPr>
        <p:grpSpPr>
          <a:xfrm>
            <a:off x="7979546" y="8835373"/>
            <a:ext cx="2328908" cy="156488"/>
            <a:chOff x="0" y="0"/>
            <a:chExt cx="655513" cy="44046"/>
          </a:xfrm>
        </p:grpSpPr>
        <p:sp>
          <p:nvSpPr>
            <p:cNvPr id="29" name="Freeform 18">
              <a:extLst>
                <a:ext uri="{FF2B5EF4-FFF2-40B4-BE49-F238E27FC236}">
                  <a16:creationId xmlns:a16="http://schemas.microsoft.com/office/drawing/2014/main" id="{622B6707-4196-84B4-B7A7-AB99D31D1C1A}"/>
                </a:ext>
              </a:extLst>
            </p:cNvPr>
            <p:cNvSpPr/>
            <p:nvPr/>
          </p:nvSpPr>
          <p:spPr>
            <a:xfrm>
              <a:off x="0" y="0"/>
              <a:ext cx="655513" cy="44046"/>
            </a:xfrm>
            <a:custGeom>
              <a:avLst/>
              <a:gdLst/>
              <a:ahLst/>
              <a:cxnLst/>
              <a:rect l="l" t="t" r="r" b="b"/>
              <a:pathLst>
                <a:path w="655513" h="44046">
                  <a:moveTo>
                    <a:pt x="0" y="0"/>
                  </a:moveTo>
                  <a:lnTo>
                    <a:pt x="655513" y="0"/>
                  </a:lnTo>
                  <a:lnTo>
                    <a:pt x="655513" y="44046"/>
                  </a:lnTo>
                  <a:lnTo>
                    <a:pt x="0" y="44046"/>
                  </a:lnTo>
                  <a:close/>
                </a:path>
              </a:pathLst>
            </a:custGeom>
            <a:solidFill>
              <a:srgbClr val="00457C"/>
            </a:solidFill>
          </p:spPr>
          <p:txBody>
            <a:bodyPr/>
            <a:lstStyle/>
            <a:p>
              <a:endParaRPr lang="en-US"/>
            </a:p>
          </p:txBody>
        </p:sp>
        <p:sp>
          <p:nvSpPr>
            <p:cNvPr id="30" name="TextBox 19">
              <a:extLst>
                <a:ext uri="{FF2B5EF4-FFF2-40B4-BE49-F238E27FC236}">
                  <a16:creationId xmlns:a16="http://schemas.microsoft.com/office/drawing/2014/main" id="{8BB25A98-2D6C-631D-C3B5-F5FC019CD047}"/>
                </a:ext>
              </a:extLst>
            </p:cNvPr>
            <p:cNvSpPr txBox="1"/>
            <p:nvPr/>
          </p:nvSpPr>
          <p:spPr>
            <a:xfrm>
              <a:off x="0" y="-47625"/>
              <a:ext cx="655513" cy="91671"/>
            </a:xfrm>
            <a:prstGeom prst="rect">
              <a:avLst/>
            </a:prstGeom>
          </p:spPr>
          <p:txBody>
            <a:bodyPr lIns="50800" tIns="50800" rIns="50800" bIns="50800" rtlCol="0" anchor="ctr"/>
            <a:lstStyle/>
            <a:p>
              <a:pPr algn="ctr">
                <a:lnSpc>
                  <a:spcPts val="2800"/>
                </a:lnSpc>
              </a:pPr>
              <a:endParaRPr/>
            </a:p>
          </p:txBody>
        </p:sp>
      </p:grpSp>
      <p:grpSp>
        <p:nvGrpSpPr>
          <p:cNvPr id="31" name="Group 20">
            <a:extLst>
              <a:ext uri="{FF2B5EF4-FFF2-40B4-BE49-F238E27FC236}">
                <a16:creationId xmlns:a16="http://schemas.microsoft.com/office/drawing/2014/main" id="{9E13F0E3-E9AE-009A-4C30-ED88C8110DE9}"/>
              </a:ext>
            </a:extLst>
          </p:cNvPr>
          <p:cNvGrpSpPr/>
          <p:nvPr userDrawn="1"/>
        </p:nvGrpSpPr>
        <p:grpSpPr>
          <a:xfrm rot="-5400000">
            <a:off x="11296710" y="6209403"/>
            <a:ext cx="2645426" cy="2328908"/>
            <a:chOff x="0" y="0"/>
            <a:chExt cx="744602" cy="655513"/>
          </a:xfrm>
        </p:grpSpPr>
        <p:sp>
          <p:nvSpPr>
            <p:cNvPr id="32" name="Freeform 21">
              <a:extLst>
                <a:ext uri="{FF2B5EF4-FFF2-40B4-BE49-F238E27FC236}">
                  <a16:creationId xmlns:a16="http://schemas.microsoft.com/office/drawing/2014/main" id="{8AD55DFA-2E8D-A058-9C13-26F7495DACD5}"/>
                </a:ext>
              </a:extLst>
            </p:cNvPr>
            <p:cNvSpPr/>
            <p:nvPr/>
          </p:nvSpPr>
          <p:spPr>
            <a:xfrm>
              <a:off x="0" y="0"/>
              <a:ext cx="744602" cy="655513"/>
            </a:xfrm>
            <a:custGeom>
              <a:avLst/>
              <a:gdLst/>
              <a:ahLst/>
              <a:cxnLst/>
              <a:rect l="l" t="t" r="r" b="b"/>
              <a:pathLst>
                <a:path w="744602" h="655513">
                  <a:moveTo>
                    <a:pt x="541402" y="0"/>
                  </a:moveTo>
                  <a:lnTo>
                    <a:pt x="0" y="0"/>
                  </a:lnTo>
                  <a:lnTo>
                    <a:pt x="0" y="655513"/>
                  </a:lnTo>
                  <a:lnTo>
                    <a:pt x="541402" y="655513"/>
                  </a:lnTo>
                  <a:lnTo>
                    <a:pt x="744602" y="327756"/>
                  </a:lnTo>
                  <a:lnTo>
                    <a:pt x="541402" y="0"/>
                  </a:lnTo>
                  <a:close/>
                </a:path>
              </a:pathLst>
            </a:custGeom>
            <a:solidFill>
              <a:srgbClr val="EBF2FA"/>
            </a:solidFill>
          </p:spPr>
          <p:txBody>
            <a:bodyPr/>
            <a:lstStyle/>
            <a:p>
              <a:endParaRPr lang="en-US"/>
            </a:p>
          </p:txBody>
        </p:sp>
        <p:sp>
          <p:nvSpPr>
            <p:cNvPr id="33" name="TextBox 22">
              <a:extLst>
                <a:ext uri="{FF2B5EF4-FFF2-40B4-BE49-F238E27FC236}">
                  <a16:creationId xmlns:a16="http://schemas.microsoft.com/office/drawing/2014/main" id="{15D48D06-5A78-C0F4-CB96-DCDB1D9C2639}"/>
                </a:ext>
              </a:extLst>
            </p:cNvPr>
            <p:cNvSpPr txBox="1"/>
            <p:nvPr/>
          </p:nvSpPr>
          <p:spPr>
            <a:xfrm>
              <a:off x="0" y="-47625"/>
              <a:ext cx="630302" cy="703138"/>
            </a:xfrm>
            <a:prstGeom prst="rect">
              <a:avLst/>
            </a:prstGeom>
          </p:spPr>
          <p:txBody>
            <a:bodyPr lIns="50800" tIns="50800" rIns="50800" bIns="50800" rtlCol="0" anchor="ctr"/>
            <a:lstStyle/>
            <a:p>
              <a:pPr algn="ctr">
                <a:lnSpc>
                  <a:spcPts val="2800"/>
                </a:lnSpc>
              </a:pPr>
              <a:endParaRPr/>
            </a:p>
          </p:txBody>
        </p:sp>
      </p:grpSp>
      <p:grpSp>
        <p:nvGrpSpPr>
          <p:cNvPr id="34" name="Group 23">
            <a:extLst>
              <a:ext uri="{FF2B5EF4-FFF2-40B4-BE49-F238E27FC236}">
                <a16:creationId xmlns:a16="http://schemas.microsoft.com/office/drawing/2014/main" id="{00B50500-518B-02F0-BCA5-73F13F8BB6CC}"/>
              </a:ext>
            </a:extLst>
          </p:cNvPr>
          <p:cNvGrpSpPr/>
          <p:nvPr userDrawn="1"/>
        </p:nvGrpSpPr>
        <p:grpSpPr>
          <a:xfrm>
            <a:off x="11454969" y="8835373"/>
            <a:ext cx="2328908" cy="156488"/>
            <a:chOff x="0" y="0"/>
            <a:chExt cx="655513" cy="44046"/>
          </a:xfrm>
        </p:grpSpPr>
        <p:sp>
          <p:nvSpPr>
            <p:cNvPr id="35" name="Freeform 24">
              <a:extLst>
                <a:ext uri="{FF2B5EF4-FFF2-40B4-BE49-F238E27FC236}">
                  <a16:creationId xmlns:a16="http://schemas.microsoft.com/office/drawing/2014/main" id="{6111426C-ED4A-C6E4-BE29-C5CB953E28D2}"/>
                </a:ext>
              </a:extLst>
            </p:cNvPr>
            <p:cNvSpPr/>
            <p:nvPr/>
          </p:nvSpPr>
          <p:spPr>
            <a:xfrm>
              <a:off x="0" y="0"/>
              <a:ext cx="655513" cy="44046"/>
            </a:xfrm>
            <a:custGeom>
              <a:avLst/>
              <a:gdLst/>
              <a:ahLst/>
              <a:cxnLst/>
              <a:rect l="l" t="t" r="r" b="b"/>
              <a:pathLst>
                <a:path w="655513" h="44046">
                  <a:moveTo>
                    <a:pt x="0" y="0"/>
                  </a:moveTo>
                  <a:lnTo>
                    <a:pt x="655513" y="0"/>
                  </a:lnTo>
                  <a:lnTo>
                    <a:pt x="655513" y="44046"/>
                  </a:lnTo>
                  <a:lnTo>
                    <a:pt x="0" y="44046"/>
                  </a:lnTo>
                  <a:close/>
                </a:path>
              </a:pathLst>
            </a:custGeom>
            <a:solidFill>
              <a:srgbClr val="C5DAF1"/>
            </a:solidFill>
          </p:spPr>
          <p:txBody>
            <a:bodyPr/>
            <a:lstStyle/>
            <a:p>
              <a:endParaRPr lang="en-US"/>
            </a:p>
          </p:txBody>
        </p:sp>
        <p:sp>
          <p:nvSpPr>
            <p:cNvPr id="36" name="TextBox 25">
              <a:extLst>
                <a:ext uri="{FF2B5EF4-FFF2-40B4-BE49-F238E27FC236}">
                  <a16:creationId xmlns:a16="http://schemas.microsoft.com/office/drawing/2014/main" id="{79980C7B-941D-5A88-F821-3C31F671B474}"/>
                </a:ext>
              </a:extLst>
            </p:cNvPr>
            <p:cNvSpPr txBox="1"/>
            <p:nvPr/>
          </p:nvSpPr>
          <p:spPr>
            <a:xfrm>
              <a:off x="0" y="-47625"/>
              <a:ext cx="655513" cy="91671"/>
            </a:xfrm>
            <a:prstGeom prst="rect">
              <a:avLst/>
            </a:prstGeom>
          </p:spPr>
          <p:txBody>
            <a:bodyPr lIns="50800" tIns="50800" rIns="50800" bIns="50800" rtlCol="0" anchor="ctr"/>
            <a:lstStyle/>
            <a:p>
              <a:pPr algn="ctr">
                <a:lnSpc>
                  <a:spcPts val="2800"/>
                </a:lnSpc>
              </a:pPr>
              <a:endParaRPr/>
            </a:p>
          </p:txBody>
        </p:sp>
      </p:grpSp>
      <p:grpSp>
        <p:nvGrpSpPr>
          <p:cNvPr id="37" name="Group 26">
            <a:extLst>
              <a:ext uri="{FF2B5EF4-FFF2-40B4-BE49-F238E27FC236}">
                <a16:creationId xmlns:a16="http://schemas.microsoft.com/office/drawing/2014/main" id="{D28E5192-CE0B-F289-521D-DACB10430D93}"/>
              </a:ext>
            </a:extLst>
          </p:cNvPr>
          <p:cNvGrpSpPr/>
          <p:nvPr userDrawn="1"/>
        </p:nvGrpSpPr>
        <p:grpSpPr>
          <a:xfrm rot="-5400000">
            <a:off x="14772133" y="6209403"/>
            <a:ext cx="2645426" cy="2328908"/>
            <a:chOff x="0" y="0"/>
            <a:chExt cx="744602" cy="655513"/>
          </a:xfrm>
        </p:grpSpPr>
        <p:sp>
          <p:nvSpPr>
            <p:cNvPr id="38" name="Freeform 27">
              <a:extLst>
                <a:ext uri="{FF2B5EF4-FFF2-40B4-BE49-F238E27FC236}">
                  <a16:creationId xmlns:a16="http://schemas.microsoft.com/office/drawing/2014/main" id="{03AE5DE1-0D0C-6ECB-F689-A7F4D28506B0}"/>
                </a:ext>
              </a:extLst>
            </p:cNvPr>
            <p:cNvSpPr/>
            <p:nvPr/>
          </p:nvSpPr>
          <p:spPr>
            <a:xfrm>
              <a:off x="0" y="0"/>
              <a:ext cx="744602" cy="655513"/>
            </a:xfrm>
            <a:custGeom>
              <a:avLst/>
              <a:gdLst/>
              <a:ahLst/>
              <a:cxnLst/>
              <a:rect l="l" t="t" r="r" b="b"/>
              <a:pathLst>
                <a:path w="744602" h="655513">
                  <a:moveTo>
                    <a:pt x="541402" y="0"/>
                  </a:moveTo>
                  <a:lnTo>
                    <a:pt x="0" y="0"/>
                  </a:lnTo>
                  <a:lnTo>
                    <a:pt x="0" y="655513"/>
                  </a:lnTo>
                  <a:lnTo>
                    <a:pt x="541402" y="655513"/>
                  </a:lnTo>
                  <a:lnTo>
                    <a:pt x="744602" y="327756"/>
                  </a:lnTo>
                  <a:lnTo>
                    <a:pt x="541402" y="0"/>
                  </a:lnTo>
                  <a:close/>
                </a:path>
              </a:pathLst>
            </a:custGeom>
            <a:solidFill>
              <a:srgbClr val="EBF2FA"/>
            </a:solidFill>
          </p:spPr>
          <p:txBody>
            <a:bodyPr/>
            <a:lstStyle/>
            <a:p>
              <a:endParaRPr lang="en-US"/>
            </a:p>
          </p:txBody>
        </p:sp>
        <p:sp>
          <p:nvSpPr>
            <p:cNvPr id="39" name="TextBox 28">
              <a:extLst>
                <a:ext uri="{FF2B5EF4-FFF2-40B4-BE49-F238E27FC236}">
                  <a16:creationId xmlns:a16="http://schemas.microsoft.com/office/drawing/2014/main" id="{6D7400ED-B7E2-8E28-0266-2F092DBF35E2}"/>
                </a:ext>
              </a:extLst>
            </p:cNvPr>
            <p:cNvSpPr txBox="1"/>
            <p:nvPr/>
          </p:nvSpPr>
          <p:spPr>
            <a:xfrm>
              <a:off x="0" y="-47625"/>
              <a:ext cx="630302" cy="703138"/>
            </a:xfrm>
            <a:prstGeom prst="rect">
              <a:avLst/>
            </a:prstGeom>
          </p:spPr>
          <p:txBody>
            <a:bodyPr lIns="50800" tIns="50800" rIns="50800" bIns="50800" rtlCol="0" anchor="ctr"/>
            <a:lstStyle/>
            <a:p>
              <a:pPr algn="ctr">
                <a:lnSpc>
                  <a:spcPts val="2800"/>
                </a:lnSpc>
              </a:pPr>
              <a:endParaRPr/>
            </a:p>
          </p:txBody>
        </p:sp>
      </p:grpSp>
      <p:grpSp>
        <p:nvGrpSpPr>
          <p:cNvPr id="40" name="Group 29">
            <a:extLst>
              <a:ext uri="{FF2B5EF4-FFF2-40B4-BE49-F238E27FC236}">
                <a16:creationId xmlns:a16="http://schemas.microsoft.com/office/drawing/2014/main" id="{9D676E41-E566-6369-C565-DC67A3A660C0}"/>
              </a:ext>
            </a:extLst>
          </p:cNvPr>
          <p:cNvGrpSpPr/>
          <p:nvPr userDrawn="1"/>
        </p:nvGrpSpPr>
        <p:grpSpPr>
          <a:xfrm>
            <a:off x="14930392" y="8835373"/>
            <a:ext cx="2328908" cy="156488"/>
            <a:chOff x="0" y="0"/>
            <a:chExt cx="655513" cy="44046"/>
          </a:xfrm>
        </p:grpSpPr>
        <p:sp>
          <p:nvSpPr>
            <p:cNvPr id="41" name="Freeform 30">
              <a:extLst>
                <a:ext uri="{FF2B5EF4-FFF2-40B4-BE49-F238E27FC236}">
                  <a16:creationId xmlns:a16="http://schemas.microsoft.com/office/drawing/2014/main" id="{869BAF89-2F22-213F-75D0-160F7EB10C8A}"/>
                </a:ext>
              </a:extLst>
            </p:cNvPr>
            <p:cNvSpPr/>
            <p:nvPr/>
          </p:nvSpPr>
          <p:spPr>
            <a:xfrm>
              <a:off x="0" y="0"/>
              <a:ext cx="655513" cy="44046"/>
            </a:xfrm>
            <a:custGeom>
              <a:avLst/>
              <a:gdLst/>
              <a:ahLst/>
              <a:cxnLst/>
              <a:rect l="l" t="t" r="r" b="b"/>
              <a:pathLst>
                <a:path w="655513" h="44046">
                  <a:moveTo>
                    <a:pt x="0" y="0"/>
                  </a:moveTo>
                  <a:lnTo>
                    <a:pt x="655513" y="0"/>
                  </a:lnTo>
                  <a:lnTo>
                    <a:pt x="655513" y="44046"/>
                  </a:lnTo>
                  <a:lnTo>
                    <a:pt x="0" y="44046"/>
                  </a:lnTo>
                  <a:close/>
                </a:path>
              </a:pathLst>
            </a:custGeom>
            <a:solidFill>
              <a:srgbClr val="00457C"/>
            </a:solidFill>
          </p:spPr>
          <p:txBody>
            <a:bodyPr/>
            <a:lstStyle/>
            <a:p>
              <a:endParaRPr lang="en-US"/>
            </a:p>
          </p:txBody>
        </p:sp>
        <p:sp>
          <p:nvSpPr>
            <p:cNvPr id="42" name="TextBox 31">
              <a:extLst>
                <a:ext uri="{FF2B5EF4-FFF2-40B4-BE49-F238E27FC236}">
                  <a16:creationId xmlns:a16="http://schemas.microsoft.com/office/drawing/2014/main" id="{2C03DE1B-AA42-8A3A-1909-C8D5B7F44397}"/>
                </a:ext>
              </a:extLst>
            </p:cNvPr>
            <p:cNvSpPr txBox="1"/>
            <p:nvPr/>
          </p:nvSpPr>
          <p:spPr>
            <a:xfrm>
              <a:off x="0" y="-47625"/>
              <a:ext cx="655513" cy="91671"/>
            </a:xfrm>
            <a:prstGeom prst="rect">
              <a:avLst/>
            </a:prstGeom>
          </p:spPr>
          <p:txBody>
            <a:bodyPr lIns="50800" tIns="50800" rIns="50800" bIns="50800" rtlCol="0" anchor="ctr"/>
            <a:lstStyle/>
            <a:p>
              <a:pPr algn="ctr">
                <a:lnSpc>
                  <a:spcPts val="2800"/>
                </a:lnSpc>
              </a:pPr>
              <a:endParaRPr/>
            </a:p>
          </p:txBody>
        </p:sp>
      </p:grpSp>
      <p:sp>
        <p:nvSpPr>
          <p:cNvPr id="43" name="Freeform 32">
            <a:extLst>
              <a:ext uri="{FF2B5EF4-FFF2-40B4-BE49-F238E27FC236}">
                <a16:creationId xmlns:a16="http://schemas.microsoft.com/office/drawing/2014/main" id="{3220331E-C4BD-5857-3388-37BD7C49613B}"/>
              </a:ext>
            </a:extLst>
          </p:cNvPr>
          <p:cNvSpPr/>
          <p:nvPr userDrawn="1"/>
        </p:nvSpPr>
        <p:spPr>
          <a:xfrm>
            <a:off x="1224337" y="3720588"/>
            <a:ext cx="1937634" cy="1797156"/>
          </a:xfrm>
          <a:custGeom>
            <a:avLst/>
            <a:gdLst/>
            <a:ahLst/>
            <a:cxnLst/>
            <a:rect l="l" t="t" r="r" b="b"/>
            <a:pathLst>
              <a:path w="1937634" h="1797156">
                <a:moveTo>
                  <a:pt x="0" y="0"/>
                </a:moveTo>
                <a:lnTo>
                  <a:pt x="1937634" y="0"/>
                </a:lnTo>
                <a:lnTo>
                  <a:pt x="1937634" y="1797156"/>
                </a:lnTo>
                <a:lnTo>
                  <a:pt x="0" y="17971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4" name="Freeform 33">
            <a:extLst>
              <a:ext uri="{FF2B5EF4-FFF2-40B4-BE49-F238E27FC236}">
                <a16:creationId xmlns:a16="http://schemas.microsoft.com/office/drawing/2014/main" id="{7D3C9239-8F94-0C26-43FA-915BADF1BD39}"/>
              </a:ext>
            </a:extLst>
          </p:cNvPr>
          <p:cNvSpPr/>
          <p:nvPr userDrawn="1"/>
        </p:nvSpPr>
        <p:spPr>
          <a:xfrm>
            <a:off x="4699760" y="3720588"/>
            <a:ext cx="1937634" cy="1797156"/>
          </a:xfrm>
          <a:custGeom>
            <a:avLst/>
            <a:gdLst/>
            <a:ahLst/>
            <a:cxnLst/>
            <a:rect l="l" t="t" r="r" b="b"/>
            <a:pathLst>
              <a:path w="1937634" h="1797156">
                <a:moveTo>
                  <a:pt x="0" y="0"/>
                </a:moveTo>
                <a:lnTo>
                  <a:pt x="1937634" y="0"/>
                </a:lnTo>
                <a:lnTo>
                  <a:pt x="1937634" y="1797156"/>
                </a:lnTo>
                <a:lnTo>
                  <a:pt x="0" y="179715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5" name="AutoShape 34">
            <a:extLst>
              <a:ext uri="{FF2B5EF4-FFF2-40B4-BE49-F238E27FC236}">
                <a16:creationId xmlns:a16="http://schemas.microsoft.com/office/drawing/2014/main" id="{DD831C12-883E-471E-A557-6FC56B7C2135}"/>
              </a:ext>
            </a:extLst>
          </p:cNvPr>
          <p:cNvSpPr/>
          <p:nvPr userDrawn="1"/>
        </p:nvSpPr>
        <p:spPr>
          <a:xfrm>
            <a:off x="548934" y="5746344"/>
            <a:ext cx="17190132" cy="0"/>
          </a:xfrm>
          <a:prstGeom prst="line">
            <a:avLst/>
          </a:prstGeom>
          <a:ln w="38100" cap="flat">
            <a:solidFill>
              <a:srgbClr val="CACCD5"/>
            </a:solidFill>
            <a:prstDash val="sysDash"/>
            <a:headEnd type="none" w="sm" len="sm"/>
            <a:tailEnd type="none" w="sm" len="sm"/>
          </a:ln>
        </p:spPr>
        <p:txBody>
          <a:bodyPr/>
          <a:lstStyle/>
          <a:p>
            <a:endParaRPr lang="en-US"/>
          </a:p>
        </p:txBody>
      </p:sp>
      <p:grpSp>
        <p:nvGrpSpPr>
          <p:cNvPr id="46" name="Group 35">
            <a:extLst>
              <a:ext uri="{FF2B5EF4-FFF2-40B4-BE49-F238E27FC236}">
                <a16:creationId xmlns:a16="http://schemas.microsoft.com/office/drawing/2014/main" id="{F3A4C542-C469-58C6-E4EB-65C1ADA72235}"/>
              </a:ext>
            </a:extLst>
          </p:cNvPr>
          <p:cNvGrpSpPr/>
          <p:nvPr userDrawn="1"/>
        </p:nvGrpSpPr>
        <p:grpSpPr>
          <a:xfrm>
            <a:off x="2078854" y="5612994"/>
            <a:ext cx="228600" cy="228600"/>
            <a:chOff x="0" y="0"/>
            <a:chExt cx="597730" cy="597730"/>
          </a:xfrm>
        </p:grpSpPr>
        <p:sp>
          <p:nvSpPr>
            <p:cNvPr id="47" name="Freeform 36">
              <a:extLst>
                <a:ext uri="{FF2B5EF4-FFF2-40B4-BE49-F238E27FC236}">
                  <a16:creationId xmlns:a16="http://schemas.microsoft.com/office/drawing/2014/main" id="{2F6D1378-D7DE-585D-BE4C-FBACFD333CEA}"/>
                </a:ext>
              </a:extLst>
            </p:cNvPr>
            <p:cNvSpPr/>
            <p:nvPr/>
          </p:nvSpPr>
          <p:spPr>
            <a:xfrm>
              <a:off x="0" y="0"/>
              <a:ext cx="597730" cy="597730"/>
            </a:xfrm>
            <a:custGeom>
              <a:avLst/>
              <a:gdLst/>
              <a:ahLst/>
              <a:cxnLst/>
              <a:rect l="l" t="t" r="r" b="b"/>
              <a:pathLst>
                <a:path w="597730" h="597730">
                  <a:moveTo>
                    <a:pt x="298865" y="0"/>
                  </a:moveTo>
                  <a:cubicBezTo>
                    <a:pt x="133806" y="0"/>
                    <a:pt x="0" y="133806"/>
                    <a:pt x="0" y="298865"/>
                  </a:cubicBezTo>
                  <a:cubicBezTo>
                    <a:pt x="0" y="463924"/>
                    <a:pt x="133806" y="597730"/>
                    <a:pt x="298865" y="597730"/>
                  </a:cubicBezTo>
                  <a:cubicBezTo>
                    <a:pt x="463924" y="597730"/>
                    <a:pt x="597730" y="463924"/>
                    <a:pt x="597730" y="298865"/>
                  </a:cubicBezTo>
                  <a:cubicBezTo>
                    <a:pt x="597730" y="133806"/>
                    <a:pt x="463924" y="0"/>
                    <a:pt x="298865" y="0"/>
                  </a:cubicBezTo>
                  <a:close/>
                </a:path>
              </a:pathLst>
            </a:custGeom>
            <a:solidFill>
              <a:srgbClr val="00457C"/>
            </a:solidFill>
          </p:spPr>
          <p:txBody>
            <a:bodyPr/>
            <a:lstStyle/>
            <a:p>
              <a:endParaRPr lang="en-US"/>
            </a:p>
          </p:txBody>
        </p:sp>
        <p:sp>
          <p:nvSpPr>
            <p:cNvPr id="48" name="TextBox 37">
              <a:extLst>
                <a:ext uri="{FF2B5EF4-FFF2-40B4-BE49-F238E27FC236}">
                  <a16:creationId xmlns:a16="http://schemas.microsoft.com/office/drawing/2014/main" id="{C767F818-324A-90A6-B93D-DD091288179E}"/>
                </a:ext>
              </a:extLst>
            </p:cNvPr>
            <p:cNvSpPr txBox="1"/>
            <p:nvPr/>
          </p:nvSpPr>
          <p:spPr>
            <a:xfrm>
              <a:off x="56037" y="56037"/>
              <a:ext cx="485656" cy="485656"/>
            </a:xfrm>
            <a:prstGeom prst="rect">
              <a:avLst/>
            </a:prstGeom>
          </p:spPr>
          <p:txBody>
            <a:bodyPr lIns="50800" tIns="50800" rIns="50800" bIns="50800" rtlCol="0" anchor="ctr"/>
            <a:lstStyle/>
            <a:p>
              <a:pPr algn="ctr">
                <a:lnSpc>
                  <a:spcPts val="2160"/>
                </a:lnSpc>
              </a:pPr>
              <a:endParaRPr/>
            </a:p>
          </p:txBody>
        </p:sp>
      </p:grpSp>
      <p:grpSp>
        <p:nvGrpSpPr>
          <p:cNvPr id="49" name="Group 38">
            <a:extLst>
              <a:ext uri="{FF2B5EF4-FFF2-40B4-BE49-F238E27FC236}">
                <a16:creationId xmlns:a16="http://schemas.microsoft.com/office/drawing/2014/main" id="{78282DDE-98DC-87B5-533C-C6C2E8C9F653}"/>
              </a:ext>
            </a:extLst>
          </p:cNvPr>
          <p:cNvGrpSpPr/>
          <p:nvPr userDrawn="1"/>
        </p:nvGrpSpPr>
        <p:grpSpPr>
          <a:xfrm>
            <a:off x="5554277" y="5612994"/>
            <a:ext cx="228600" cy="228600"/>
            <a:chOff x="0" y="0"/>
            <a:chExt cx="597730" cy="597730"/>
          </a:xfrm>
        </p:grpSpPr>
        <p:sp>
          <p:nvSpPr>
            <p:cNvPr id="50" name="Freeform 39">
              <a:extLst>
                <a:ext uri="{FF2B5EF4-FFF2-40B4-BE49-F238E27FC236}">
                  <a16:creationId xmlns:a16="http://schemas.microsoft.com/office/drawing/2014/main" id="{B2F7C532-75B4-3104-A641-488216578C9E}"/>
                </a:ext>
              </a:extLst>
            </p:cNvPr>
            <p:cNvSpPr/>
            <p:nvPr/>
          </p:nvSpPr>
          <p:spPr>
            <a:xfrm>
              <a:off x="0" y="0"/>
              <a:ext cx="597730" cy="597730"/>
            </a:xfrm>
            <a:custGeom>
              <a:avLst/>
              <a:gdLst/>
              <a:ahLst/>
              <a:cxnLst/>
              <a:rect l="l" t="t" r="r" b="b"/>
              <a:pathLst>
                <a:path w="597730" h="597730">
                  <a:moveTo>
                    <a:pt x="298865" y="0"/>
                  </a:moveTo>
                  <a:cubicBezTo>
                    <a:pt x="133806" y="0"/>
                    <a:pt x="0" y="133806"/>
                    <a:pt x="0" y="298865"/>
                  </a:cubicBezTo>
                  <a:cubicBezTo>
                    <a:pt x="0" y="463924"/>
                    <a:pt x="133806" y="597730"/>
                    <a:pt x="298865" y="597730"/>
                  </a:cubicBezTo>
                  <a:cubicBezTo>
                    <a:pt x="463924" y="597730"/>
                    <a:pt x="597730" y="463924"/>
                    <a:pt x="597730" y="298865"/>
                  </a:cubicBezTo>
                  <a:cubicBezTo>
                    <a:pt x="597730" y="133806"/>
                    <a:pt x="463924" y="0"/>
                    <a:pt x="298865" y="0"/>
                  </a:cubicBezTo>
                  <a:close/>
                </a:path>
              </a:pathLst>
            </a:custGeom>
            <a:solidFill>
              <a:srgbClr val="C5DAF1"/>
            </a:solidFill>
          </p:spPr>
          <p:txBody>
            <a:bodyPr/>
            <a:lstStyle/>
            <a:p>
              <a:endParaRPr lang="en-US"/>
            </a:p>
          </p:txBody>
        </p:sp>
        <p:sp>
          <p:nvSpPr>
            <p:cNvPr id="51" name="TextBox 40">
              <a:extLst>
                <a:ext uri="{FF2B5EF4-FFF2-40B4-BE49-F238E27FC236}">
                  <a16:creationId xmlns:a16="http://schemas.microsoft.com/office/drawing/2014/main" id="{0D9BF627-D23F-4394-07D0-F484F274F16F}"/>
                </a:ext>
              </a:extLst>
            </p:cNvPr>
            <p:cNvSpPr txBox="1"/>
            <p:nvPr/>
          </p:nvSpPr>
          <p:spPr>
            <a:xfrm>
              <a:off x="56037" y="56037"/>
              <a:ext cx="485656" cy="485656"/>
            </a:xfrm>
            <a:prstGeom prst="rect">
              <a:avLst/>
            </a:prstGeom>
          </p:spPr>
          <p:txBody>
            <a:bodyPr lIns="50800" tIns="50800" rIns="50800" bIns="50800" rtlCol="0" anchor="ctr"/>
            <a:lstStyle/>
            <a:p>
              <a:pPr algn="ctr">
                <a:lnSpc>
                  <a:spcPts val="2160"/>
                </a:lnSpc>
              </a:pPr>
              <a:endParaRPr/>
            </a:p>
          </p:txBody>
        </p:sp>
      </p:grpSp>
      <p:sp>
        <p:nvSpPr>
          <p:cNvPr id="52" name="Freeform 41">
            <a:extLst>
              <a:ext uri="{FF2B5EF4-FFF2-40B4-BE49-F238E27FC236}">
                <a16:creationId xmlns:a16="http://schemas.microsoft.com/office/drawing/2014/main" id="{FB355EE4-133C-31FB-4C6B-D475EC316CF9}"/>
              </a:ext>
            </a:extLst>
          </p:cNvPr>
          <p:cNvSpPr/>
          <p:nvPr userDrawn="1"/>
        </p:nvSpPr>
        <p:spPr>
          <a:xfrm>
            <a:off x="8175183" y="3720588"/>
            <a:ext cx="1937634" cy="1797156"/>
          </a:xfrm>
          <a:custGeom>
            <a:avLst/>
            <a:gdLst/>
            <a:ahLst/>
            <a:cxnLst/>
            <a:rect l="l" t="t" r="r" b="b"/>
            <a:pathLst>
              <a:path w="1937634" h="1797156">
                <a:moveTo>
                  <a:pt x="0" y="0"/>
                </a:moveTo>
                <a:lnTo>
                  <a:pt x="1937634" y="0"/>
                </a:lnTo>
                <a:lnTo>
                  <a:pt x="1937634" y="1797156"/>
                </a:lnTo>
                <a:lnTo>
                  <a:pt x="0" y="17971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53" name="Group 42">
            <a:extLst>
              <a:ext uri="{FF2B5EF4-FFF2-40B4-BE49-F238E27FC236}">
                <a16:creationId xmlns:a16="http://schemas.microsoft.com/office/drawing/2014/main" id="{D037C8B1-12E2-D23D-973F-FB9365F5E585}"/>
              </a:ext>
            </a:extLst>
          </p:cNvPr>
          <p:cNvGrpSpPr/>
          <p:nvPr userDrawn="1"/>
        </p:nvGrpSpPr>
        <p:grpSpPr>
          <a:xfrm>
            <a:off x="9029700" y="5612994"/>
            <a:ext cx="228600" cy="228600"/>
            <a:chOff x="0" y="0"/>
            <a:chExt cx="597730" cy="597730"/>
          </a:xfrm>
        </p:grpSpPr>
        <p:sp>
          <p:nvSpPr>
            <p:cNvPr id="54" name="Freeform 43">
              <a:extLst>
                <a:ext uri="{FF2B5EF4-FFF2-40B4-BE49-F238E27FC236}">
                  <a16:creationId xmlns:a16="http://schemas.microsoft.com/office/drawing/2014/main" id="{F3DAADC5-679E-4096-18E5-712BFB91AFA4}"/>
                </a:ext>
              </a:extLst>
            </p:cNvPr>
            <p:cNvSpPr/>
            <p:nvPr/>
          </p:nvSpPr>
          <p:spPr>
            <a:xfrm>
              <a:off x="0" y="0"/>
              <a:ext cx="597730" cy="597730"/>
            </a:xfrm>
            <a:custGeom>
              <a:avLst/>
              <a:gdLst/>
              <a:ahLst/>
              <a:cxnLst/>
              <a:rect l="l" t="t" r="r" b="b"/>
              <a:pathLst>
                <a:path w="597730" h="597730">
                  <a:moveTo>
                    <a:pt x="298865" y="0"/>
                  </a:moveTo>
                  <a:cubicBezTo>
                    <a:pt x="133806" y="0"/>
                    <a:pt x="0" y="133806"/>
                    <a:pt x="0" y="298865"/>
                  </a:cubicBezTo>
                  <a:cubicBezTo>
                    <a:pt x="0" y="463924"/>
                    <a:pt x="133806" y="597730"/>
                    <a:pt x="298865" y="597730"/>
                  </a:cubicBezTo>
                  <a:cubicBezTo>
                    <a:pt x="463924" y="597730"/>
                    <a:pt x="597730" y="463924"/>
                    <a:pt x="597730" y="298865"/>
                  </a:cubicBezTo>
                  <a:cubicBezTo>
                    <a:pt x="597730" y="133806"/>
                    <a:pt x="463924" y="0"/>
                    <a:pt x="298865" y="0"/>
                  </a:cubicBezTo>
                  <a:close/>
                </a:path>
              </a:pathLst>
            </a:custGeom>
            <a:solidFill>
              <a:srgbClr val="00457C"/>
            </a:solidFill>
          </p:spPr>
          <p:txBody>
            <a:bodyPr/>
            <a:lstStyle/>
            <a:p>
              <a:endParaRPr lang="en-US"/>
            </a:p>
          </p:txBody>
        </p:sp>
        <p:sp>
          <p:nvSpPr>
            <p:cNvPr id="55" name="TextBox 44">
              <a:extLst>
                <a:ext uri="{FF2B5EF4-FFF2-40B4-BE49-F238E27FC236}">
                  <a16:creationId xmlns:a16="http://schemas.microsoft.com/office/drawing/2014/main" id="{62A526F5-38C8-EA4E-1D06-CD3FB1A417AC}"/>
                </a:ext>
              </a:extLst>
            </p:cNvPr>
            <p:cNvSpPr txBox="1"/>
            <p:nvPr/>
          </p:nvSpPr>
          <p:spPr>
            <a:xfrm>
              <a:off x="56037" y="56037"/>
              <a:ext cx="485656" cy="485656"/>
            </a:xfrm>
            <a:prstGeom prst="rect">
              <a:avLst/>
            </a:prstGeom>
          </p:spPr>
          <p:txBody>
            <a:bodyPr lIns="50800" tIns="50800" rIns="50800" bIns="50800" rtlCol="0" anchor="ctr"/>
            <a:lstStyle/>
            <a:p>
              <a:pPr algn="ctr">
                <a:lnSpc>
                  <a:spcPts val="2160"/>
                </a:lnSpc>
              </a:pPr>
              <a:endParaRPr/>
            </a:p>
          </p:txBody>
        </p:sp>
      </p:grpSp>
      <p:sp>
        <p:nvSpPr>
          <p:cNvPr id="56" name="Freeform 45">
            <a:extLst>
              <a:ext uri="{FF2B5EF4-FFF2-40B4-BE49-F238E27FC236}">
                <a16:creationId xmlns:a16="http://schemas.microsoft.com/office/drawing/2014/main" id="{0DD426D3-BFDC-E6DD-B89D-0307D4E5CD1A}"/>
              </a:ext>
            </a:extLst>
          </p:cNvPr>
          <p:cNvSpPr/>
          <p:nvPr userDrawn="1"/>
        </p:nvSpPr>
        <p:spPr>
          <a:xfrm>
            <a:off x="11650606" y="3720588"/>
            <a:ext cx="1937634" cy="1797156"/>
          </a:xfrm>
          <a:custGeom>
            <a:avLst/>
            <a:gdLst/>
            <a:ahLst/>
            <a:cxnLst/>
            <a:rect l="l" t="t" r="r" b="b"/>
            <a:pathLst>
              <a:path w="1937634" h="1797156">
                <a:moveTo>
                  <a:pt x="0" y="0"/>
                </a:moveTo>
                <a:lnTo>
                  <a:pt x="1937634" y="0"/>
                </a:lnTo>
                <a:lnTo>
                  <a:pt x="1937634" y="1797156"/>
                </a:lnTo>
                <a:lnTo>
                  <a:pt x="0" y="179715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7" name="Group 46">
            <a:extLst>
              <a:ext uri="{FF2B5EF4-FFF2-40B4-BE49-F238E27FC236}">
                <a16:creationId xmlns:a16="http://schemas.microsoft.com/office/drawing/2014/main" id="{00C8BB11-C8D1-F21C-7806-C1475CF60F57}"/>
              </a:ext>
            </a:extLst>
          </p:cNvPr>
          <p:cNvGrpSpPr/>
          <p:nvPr userDrawn="1"/>
        </p:nvGrpSpPr>
        <p:grpSpPr>
          <a:xfrm>
            <a:off x="12505123" y="5612994"/>
            <a:ext cx="228600" cy="228600"/>
            <a:chOff x="0" y="0"/>
            <a:chExt cx="597730" cy="597730"/>
          </a:xfrm>
        </p:grpSpPr>
        <p:sp>
          <p:nvSpPr>
            <p:cNvPr id="58" name="Freeform 47">
              <a:extLst>
                <a:ext uri="{FF2B5EF4-FFF2-40B4-BE49-F238E27FC236}">
                  <a16:creationId xmlns:a16="http://schemas.microsoft.com/office/drawing/2014/main" id="{176228AA-3BE0-1877-9151-2F54E2E23E37}"/>
                </a:ext>
              </a:extLst>
            </p:cNvPr>
            <p:cNvSpPr/>
            <p:nvPr/>
          </p:nvSpPr>
          <p:spPr>
            <a:xfrm>
              <a:off x="0" y="0"/>
              <a:ext cx="597730" cy="597730"/>
            </a:xfrm>
            <a:custGeom>
              <a:avLst/>
              <a:gdLst/>
              <a:ahLst/>
              <a:cxnLst/>
              <a:rect l="l" t="t" r="r" b="b"/>
              <a:pathLst>
                <a:path w="597730" h="597730">
                  <a:moveTo>
                    <a:pt x="298865" y="0"/>
                  </a:moveTo>
                  <a:cubicBezTo>
                    <a:pt x="133806" y="0"/>
                    <a:pt x="0" y="133806"/>
                    <a:pt x="0" y="298865"/>
                  </a:cubicBezTo>
                  <a:cubicBezTo>
                    <a:pt x="0" y="463924"/>
                    <a:pt x="133806" y="597730"/>
                    <a:pt x="298865" y="597730"/>
                  </a:cubicBezTo>
                  <a:cubicBezTo>
                    <a:pt x="463924" y="597730"/>
                    <a:pt x="597730" y="463924"/>
                    <a:pt x="597730" y="298865"/>
                  </a:cubicBezTo>
                  <a:cubicBezTo>
                    <a:pt x="597730" y="133806"/>
                    <a:pt x="463924" y="0"/>
                    <a:pt x="298865" y="0"/>
                  </a:cubicBezTo>
                  <a:close/>
                </a:path>
              </a:pathLst>
            </a:custGeom>
            <a:solidFill>
              <a:srgbClr val="C5DAF1"/>
            </a:solidFill>
          </p:spPr>
          <p:txBody>
            <a:bodyPr/>
            <a:lstStyle/>
            <a:p>
              <a:endParaRPr lang="en-US"/>
            </a:p>
          </p:txBody>
        </p:sp>
        <p:sp>
          <p:nvSpPr>
            <p:cNvPr id="59" name="TextBox 48">
              <a:extLst>
                <a:ext uri="{FF2B5EF4-FFF2-40B4-BE49-F238E27FC236}">
                  <a16:creationId xmlns:a16="http://schemas.microsoft.com/office/drawing/2014/main" id="{13A93192-0728-4313-B04A-5D2FDA6872F2}"/>
                </a:ext>
              </a:extLst>
            </p:cNvPr>
            <p:cNvSpPr txBox="1"/>
            <p:nvPr/>
          </p:nvSpPr>
          <p:spPr>
            <a:xfrm>
              <a:off x="56037" y="56037"/>
              <a:ext cx="485656" cy="485656"/>
            </a:xfrm>
            <a:prstGeom prst="rect">
              <a:avLst/>
            </a:prstGeom>
          </p:spPr>
          <p:txBody>
            <a:bodyPr lIns="50800" tIns="50800" rIns="50800" bIns="50800" rtlCol="0" anchor="ctr"/>
            <a:lstStyle/>
            <a:p>
              <a:pPr algn="ctr">
                <a:lnSpc>
                  <a:spcPts val="2160"/>
                </a:lnSpc>
              </a:pPr>
              <a:endParaRPr/>
            </a:p>
          </p:txBody>
        </p:sp>
      </p:grpSp>
      <p:sp>
        <p:nvSpPr>
          <p:cNvPr id="60" name="Freeform 49">
            <a:extLst>
              <a:ext uri="{FF2B5EF4-FFF2-40B4-BE49-F238E27FC236}">
                <a16:creationId xmlns:a16="http://schemas.microsoft.com/office/drawing/2014/main" id="{2A3062A0-0060-001B-27E5-A1EE9761017D}"/>
              </a:ext>
            </a:extLst>
          </p:cNvPr>
          <p:cNvSpPr/>
          <p:nvPr userDrawn="1"/>
        </p:nvSpPr>
        <p:spPr>
          <a:xfrm>
            <a:off x="15126029" y="3720588"/>
            <a:ext cx="1937634" cy="1797156"/>
          </a:xfrm>
          <a:custGeom>
            <a:avLst/>
            <a:gdLst/>
            <a:ahLst/>
            <a:cxnLst/>
            <a:rect l="l" t="t" r="r" b="b"/>
            <a:pathLst>
              <a:path w="1937634" h="1797156">
                <a:moveTo>
                  <a:pt x="0" y="0"/>
                </a:moveTo>
                <a:lnTo>
                  <a:pt x="1937634" y="0"/>
                </a:lnTo>
                <a:lnTo>
                  <a:pt x="1937634" y="1797156"/>
                </a:lnTo>
                <a:lnTo>
                  <a:pt x="0" y="17971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61" name="Group 50">
            <a:extLst>
              <a:ext uri="{FF2B5EF4-FFF2-40B4-BE49-F238E27FC236}">
                <a16:creationId xmlns:a16="http://schemas.microsoft.com/office/drawing/2014/main" id="{E723ECCD-2149-EF55-CB1C-550CF293D8C5}"/>
              </a:ext>
            </a:extLst>
          </p:cNvPr>
          <p:cNvGrpSpPr/>
          <p:nvPr userDrawn="1"/>
        </p:nvGrpSpPr>
        <p:grpSpPr>
          <a:xfrm>
            <a:off x="15980546" y="5612994"/>
            <a:ext cx="228600" cy="228600"/>
            <a:chOff x="0" y="0"/>
            <a:chExt cx="597730" cy="597730"/>
          </a:xfrm>
        </p:grpSpPr>
        <p:sp>
          <p:nvSpPr>
            <p:cNvPr id="62" name="Freeform 51">
              <a:extLst>
                <a:ext uri="{FF2B5EF4-FFF2-40B4-BE49-F238E27FC236}">
                  <a16:creationId xmlns:a16="http://schemas.microsoft.com/office/drawing/2014/main" id="{9F03EFE3-F8FE-0377-E6BE-F10A8CFBD199}"/>
                </a:ext>
              </a:extLst>
            </p:cNvPr>
            <p:cNvSpPr/>
            <p:nvPr/>
          </p:nvSpPr>
          <p:spPr>
            <a:xfrm>
              <a:off x="0" y="0"/>
              <a:ext cx="597730" cy="597730"/>
            </a:xfrm>
            <a:custGeom>
              <a:avLst/>
              <a:gdLst/>
              <a:ahLst/>
              <a:cxnLst/>
              <a:rect l="l" t="t" r="r" b="b"/>
              <a:pathLst>
                <a:path w="597730" h="597730">
                  <a:moveTo>
                    <a:pt x="298865" y="0"/>
                  </a:moveTo>
                  <a:cubicBezTo>
                    <a:pt x="133806" y="0"/>
                    <a:pt x="0" y="133806"/>
                    <a:pt x="0" y="298865"/>
                  </a:cubicBezTo>
                  <a:cubicBezTo>
                    <a:pt x="0" y="463924"/>
                    <a:pt x="133806" y="597730"/>
                    <a:pt x="298865" y="597730"/>
                  </a:cubicBezTo>
                  <a:cubicBezTo>
                    <a:pt x="463924" y="597730"/>
                    <a:pt x="597730" y="463924"/>
                    <a:pt x="597730" y="298865"/>
                  </a:cubicBezTo>
                  <a:cubicBezTo>
                    <a:pt x="597730" y="133806"/>
                    <a:pt x="463924" y="0"/>
                    <a:pt x="298865" y="0"/>
                  </a:cubicBezTo>
                  <a:close/>
                </a:path>
              </a:pathLst>
            </a:custGeom>
            <a:solidFill>
              <a:srgbClr val="00457C"/>
            </a:solidFill>
          </p:spPr>
          <p:txBody>
            <a:bodyPr/>
            <a:lstStyle/>
            <a:p>
              <a:endParaRPr lang="en-US"/>
            </a:p>
          </p:txBody>
        </p:sp>
        <p:sp>
          <p:nvSpPr>
            <p:cNvPr id="63" name="TextBox 52">
              <a:extLst>
                <a:ext uri="{FF2B5EF4-FFF2-40B4-BE49-F238E27FC236}">
                  <a16:creationId xmlns:a16="http://schemas.microsoft.com/office/drawing/2014/main" id="{504F5B79-E4D1-437E-32B8-06945AC527B2}"/>
                </a:ext>
              </a:extLst>
            </p:cNvPr>
            <p:cNvSpPr txBox="1"/>
            <p:nvPr/>
          </p:nvSpPr>
          <p:spPr>
            <a:xfrm>
              <a:off x="56037" y="56037"/>
              <a:ext cx="485656" cy="485656"/>
            </a:xfrm>
            <a:prstGeom prst="rect">
              <a:avLst/>
            </a:prstGeom>
          </p:spPr>
          <p:txBody>
            <a:bodyPr lIns="50800" tIns="50800" rIns="50800" bIns="50800" rtlCol="0" anchor="ctr"/>
            <a:lstStyle/>
            <a:p>
              <a:pPr algn="ctr">
                <a:lnSpc>
                  <a:spcPts val="2160"/>
                </a:lnSpc>
              </a:pPr>
              <a:endParaRPr/>
            </a:p>
          </p:txBody>
        </p:sp>
      </p:grpSp>
      <p:sp>
        <p:nvSpPr>
          <p:cNvPr id="64" name="Text Placeholder 21">
            <a:extLst>
              <a:ext uri="{FF2B5EF4-FFF2-40B4-BE49-F238E27FC236}">
                <a16:creationId xmlns:a16="http://schemas.microsoft.com/office/drawing/2014/main" id="{1DDE782F-2997-9B94-7E4E-07CDBE02EA1A}"/>
              </a:ext>
            </a:extLst>
          </p:cNvPr>
          <p:cNvSpPr>
            <a:spLocks noGrp="1"/>
          </p:cNvSpPr>
          <p:nvPr>
            <p:ph type="body" sz="quarter" idx="13" hasCustomPrompt="1"/>
          </p:nvPr>
        </p:nvSpPr>
        <p:spPr>
          <a:xfrm>
            <a:off x="1182565" y="6875584"/>
            <a:ext cx="2013439" cy="509954"/>
          </a:xfrm>
          <a:prstGeom prst="rect">
            <a:avLst/>
          </a:prstGeom>
        </p:spPr>
        <p:txBody>
          <a:bodyPr/>
          <a:lstStyle>
            <a:lvl1pPr marL="0" indent="0" algn="ctr">
              <a:buNone/>
              <a:defRPr sz="1800" b="1" i="0">
                <a:solidFill>
                  <a:schemeClr val="tx1"/>
                </a:solidFill>
                <a:latin typeface="Inter" panose="02000503000000020004" pitchFamily="2" charset="0"/>
                <a:ea typeface="Inter" panose="02000503000000020004" pitchFamily="2" charset="0"/>
              </a:defRPr>
            </a:lvl1pPr>
          </a:lstStyle>
          <a:p>
            <a:pPr lvl="0"/>
            <a:r>
              <a:rPr lang="en-US"/>
              <a:t>Title</a:t>
            </a:r>
          </a:p>
          <a:p>
            <a:pPr lvl="0"/>
            <a:endParaRPr lang="en-US"/>
          </a:p>
        </p:txBody>
      </p:sp>
      <p:sp>
        <p:nvSpPr>
          <p:cNvPr id="65" name="Text Placeholder 21">
            <a:extLst>
              <a:ext uri="{FF2B5EF4-FFF2-40B4-BE49-F238E27FC236}">
                <a16:creationId xmlns:a16="http://schemas.microsoft.com/office/drawing/2014/main" id="{F16B9D23-8F7D-A804-E7FE-EDBBA6334875}"/>
              </a:ext>
            </a:extLst>
          </p:cNvPr>
          <p:cNvSpPr>
            <a:spLocks noGrp="1"/>
          </p:cNvSpPr>
          <p:nvPr>
            <p:ph type="body" sz="quarter" idx="14" hasCustomPrompt="1"/>
          </p:nvPr>
        </p:nvSpPr>
        <p:spPr>
          <a:xfrm>
            <a:off x="1186961" y="7473462"/>
            <a:ext cx="2004647" cy="1072661"/>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800" b="0" i="0">
                <a:solidFill>
                  <a:schemeClr val="bg2">
                    <a:lumMod val="25000"/>
                  </a:schemeClr>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66" name="Picture Placeholder 53">
            <a:extLst>
              <a:ext uri="{FF2B5EF4-FFF2-40B4-BE49-F238E27FC236}">
                <a16:creationId xmlns:a16="http://schemas.microsoft.com/office/drawing/2014/main" id="{55FBFE0C-C77E-95BA-25D6-17512B6F02FC}"/>
              </a:ext>
            </a:extLst>
          </p:cNvPr>
          <p:cNvSpPr>
            <a:spLocks noGrp="1"/>
          </p:cNvSpPr>
          <p:nvPr>
            <p:ph type="pic" sz="quarter" idx="21"/>
          </p:nvPr>
        </p:nvSpPr>
        <p:spPr>
          <a:xfrm>
            <a:off x="1807789" y="4347653"/>
            <a:ext cx="760413" cy="711200"/>
          </a:xfrm>
          <a:prstGeom prst="rect">
            <a:avLst/>
          </a:prstGeom>
        </p:spPr>
        <p:txBody>
          <a:bodyPr/>
          <a:lstStyle/>
          <a:p>
            <a:r>
              <a:rPr lang="en-US"/>
              <a:t>Click icon to add picture</a:t>
            </a:r>
          </a:p>
        </p:txBody>
      </p:sp>
      <p:sp>
        <p:nvSpPr>
          <p:cNvPr id="67" name="Text Placeholder 21">
            <a:extLst>
              <a:ext uri="{FF2B5EF4-FFF2-40B4-BE49-F238E27FC236}">
                <a16:creationId xmlns:a16="http://schemas.microsoft.com/office/drawing/2014/main" id="{695B854F-B63E-0D66-55EE-0E9CE9921F63}"/>
              </a:ext>
            </a:extLst>
          </p:cNvPr>
          <p:cNvSpPr>
            <a:spLocks noGrp="1"/>
          </p:cNvSpPr>
          <p:nvPr>
            <p:ph type="body" sz="quarter" idx="22" hasCustomPrompt="1"/>
          </p:nvPr>
        </p:nvSpPr>
        <p:spPr>
          <a:xfrm>
            <a:off x="4665253" y="6875584"/>
            <a:ext cx="2013439" cy="509954"/>
          </a:xfrm>
          <a:prstGeom prst="rect">
            <a:avLst/>
          </a:prstGeom>
        </p:spPr>
        <p:txBody>
          <a:bodyPr/>
          <a:lstStyle>
            <a:lvl1pPr marL="0" indent="0" algn="ctr">
              <a:buNone/>
              <a:defRPr sz="1800" b="1" i="0">
                <a:solidFill>
                  <a:schemeClr val="tx1"/>
                </a:solidFill>
                <a:latin typeface="Inter" panose="02000503000000020004" pitchFamily="2" charset="0"/>
                <a:ea typeface="Inter" panose="02000503000000020004" pitchFamily="2" charset="0"/>
              </a:defRPr>
            </a:lvl1pPr>
          </a:lstStyle>
          <a:p>
            <a:pPr lvl="0"/>
            <a:r>
              <a:rPr lang="en-US"/>
              <a:t>Title</a:t>
            </a:r>
          </a:p>
          <a:p>
            <a:pPr lvl="0"/>
            <a:endParaRPr lang="en-US"/>
          </a:p>
        </p:txBody>
      </p:sp>
      <p:sp>
        <p:nvSpPr>
          <p:cNvPr id="68" name="Text Placeholder 21">
            <a:extLst>
              <a:ext uri="{FF2B5EF4-FFF2-40B4-BE49-F238E27FC236}">
                <a16:creationId xmlns:a16="http://schemas.microsoft.com/office/drawing/2014/main" id="{3F2BE3F4-E8E6-458A-089C-F943FA874A5E}"/>
              </a:ext>
            </a:extLst>
          </p:cNvPr>
          <p:cNvSpPr>
            <a:spLocks noGrp="1"/>
          </p:cNvSpPr>
          <p:nvPr>
            <p:ph type="body" sz="quarter" idx="23" hasCustomPrompt="1"/>
          </p:nvPr>
        </p:nvSpPr>
        <p:spPr>
          <a:xfrm>
            <a:off x="4669649" y="7473462"/>
            <a:ext cx="2004647" cy="1072661"/>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800" b="0" i="0">
                <a:solidFill>
                  <a:schemeClr val="bg2">
                    <a:lumMod val="25000"/>
                  </a:schemeClr>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69" name="Picture Placeholder 53">
            <a:extLst>
              <a:ext uri="{FF2B5EF4-FFF2-40B4-BE49-F238E27FC236}">
                <a16:creationId xmlns:a16="http://schemas.microsoft.com/office/drawing/2014/main" id="{F5E0BCDA-D742-8A86-B629-38A930702293}"/>
              </a:ext>
            </a:extLst>
          </p:cNvPr>
          <p:cNvSpPr>
            <a:spLocks noGrp="1"/>
          </p:cNvSpPr>
          <p:nvPr>
            <p:ph type="pic" sz="quarter" idx="24"/>
          </p:nvPr>
        </p:nvSpPr>
        <p:spPr>
          <a:xfrm>
            <a:off x="5298440" y="4347653"/>
            <a:ext cx="760413" cy="711200"/>
          </a:xfrm>
          <a:prstGeom prst="rect">
            <a:avLst/>
          </a:prstGeom>
        </p:spPr>
        <p:txBody>
          <a:bodyPr/>
          <a:lstStyle/>
          <a:p>
            <a:r>
              <a:rPr lang="en-US"/>
              <a:t>Click icon to add picture</a:t>
            </a:r>
          </a:p>
        </p:txBody>
      </p:sp>
      <p:sp>
        <p:nvSpPr>
          <p:cNvPr id="70" name="Text Placeholder 21">
            <a:extLst>
              <a:ext uri="{FF2B5EF4-FFF2-40B4-BE49-F238E27FC236}">
                <a16:creationId xmlns:a16="http://schemas.microsoft.com/office/drawing/2014/main" id="{33AD0C45-2225-608F-5F0C-982AE8E67A5B}"/>
              </a:ext>
            </a:extLst>
          </p:cNvPr>
          <p:cNvSpPr>
            <a:spLocks noGrp="1"/>
          </p:cNvSpPr>
          <p:nvPr>
            <p:ph type="body" sz="quarter" idx="25" hasCustomPrompt="1"/>
          </p:nvPr>
        </p:nvSpPr>
        <p:spPr>
          <a:xfrm>
            <a:off x="8134893" y="6875584"/>
            <a:ext cx="2013439" cy="509954"/>
          </a:xfrm>
          <a:prstGeom prst="rect">
            <a:avLst/>
          </a:prstGeom>
        </p:spPr>
        <p:txBody>
          <a:bodyPr/>
          <a:lstStyle>
            <a:lvl1pPr marL="0" indent="0" algn="ctr">
              <a:buNone/>
              <a:defRPr sz="1800" b="1" i="0">
                <a:solidFill>
                  <a:schemeClr val="tx1"/>
                </a:solidFill>
                <a:latin typeface="Inter" panose="02000503000000020004" pitchFamily="2" charset="0"/>
                <a:ea typeface="Inter" panose="02000503000000020004" pitchFamily="2" charset="0"/>
              </a:defRPr>
            </a:lvl1pPr>
          </a:lstStyle>
          <a:p>
            <a:pPr lvl="0"/>
            <a:r>
              <a:rPr lang="en-US"/>
              <a:t>Title</a:t>
            </a:r>
          </a:p>
          <a:p>
            <a:pPr lvl="0"/>
            <a:endParaRPr lang="en-US"/>
          </a:p>
        </p:txBody>
      </p:sp>
      <p:sp>
        <p:nvSpPr>
          <p:cNvPr id="71" name="Text Placeholder 21">
            <a:extLst>
              <a:ext uri="{FF2B5EF4-FFF2-40B4-BE49-F238E27FC236}">
                <a16:creationId xmlns:a16="http://schemas.microsoft.com/office/drawing/2014/main" id="{11FEFFA0-5DC4-3383-4D81-33B49A4F3D6B}"/>
              </a:ext>
            </a:extLst>
          </p:cNvPr>
          <p:cNvSpPr>
            <a:spLocks noGrp="1"/>
          </p:cNvSpPr>
          <p:nvPr>
            <p:ph type="body" sz="quarter" idx="26" hasCustomPrompt="1"/>
          </p:nvPr>
        </p:nvSpPr>
        <p:spPr>
          <a:xfrm>
            <a:off x="8139289" y="7473462"/>
            <a:ext cx="2004647" cy="1072661"/>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800" b="0" i="0">
                <a:solidFill>
                  <a:schemeClr val="bg2">
                    <a:lumMod val="25000"/>
                  </a:schemeClr>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72" name="Picture Placeholder 53">
            <a:extLst>
              <a:ext uri="{FF2B5EF4-FFF2-40B4-BE49-F238E27FC236}">
                <a16:creationId xmlns:a16="http://schemas.microsoft.com/office/drawing/2014/main" id="{9B623C84-DC0D-7201-A2BB-4ADC2B483526}"/>
              </a:ext>
            </a:extLst>
          </p:cNvPr>
          <p:cNvSpPr>
            <a:spLocks noGrp="1"/>
          </p:cNvSpPr>
          <p:nvPr>
            <p:ph type="pic" sz="quarter" idx="27"/>
          </p:nvPr>
        </p:nvSpPr>
        <p:spPr>
          <a:xfrm>
            <a:off x="8768080" y="4347653"/>
            <a:ext cx="760413" cy="711200"/>
          </a:xfrm>
          <a:prstGeom prst="rect">
            <a:avLst/>
          </a:prstGeom>
        </p:spPr>
        <p:txBody>
          <a:bodyPr/>
          <a:lstStyle/>
          <a:p>
            <a:r>
              <a:rPr lang="en-US"/>
              <a:t>Click icon to add picture</a:t>
            </a:r>
          </a:p>
        </p:txBody>
      </p:sp>
      <p:sp>
        <p:nvSpPr>
          <p:cNvPr id="73" name="Text Placeholder 21">
            <a:extLst>
              <a:ext uri="{FF2B5EF4-FFF2-40B4-BE49-F238E27FC236}">
                <a16:creationId xmlns:a16="http://schemas.microsoft.com/office/drawing/2014/main" id="{FE28C161-E8CB-74BD-A25A-42E3EC91200C}"/>
              </a:ext>
            </a:extLst>
          </p:cNvPr>
          <p:cNvSpPr>
            <a:spLocks noGrp="1"/>
          </p:cNvSpPr>
          <p:nvPr>
            <p:ph type="body" sz="quarter" idx="28" hasCustomPrompt="1"/>
          </p:nvPr>
        </p:nvSpPr>
        <p:spPr>
          <a:xfrm>
            <a:off x="11614693" y="6875584"/>
            <a:ext cx="2013439" cy="509954"/>
          </a:xfrm>
          <a:prstGeom prst="rect">
            <a:avLst/>
          </a:prstGeom>
        </p:spPr>
        <p:txBody>
          <a:bodyPr/>
          <a:lstStyle>
            <a:lvl1pPr marL="0" indent="0" algn="ctr">
              <a:buNone/>
              <a:defRPr sz="1800" b="1" i="0">
                <a:solidFill>
                  <a:schemeClr val="tx1"/>
                </a:solidFill>
                <a:latin typeface="Inter" panose="02000503000000020004" pitchFamily="2" charset="0"/>
                <a:ea typeface="Inter" panose="02000503000000020004" pitchFamily="2" charset="0"/>
              </a:defRPr>
            </a:lvl1pPr>
          </a:lstStyle>
          <a:p>
            <a:pPr lvl="0"/>
            <a:r>
              <a:rPr lang="en-US"/>
              <a:t>Title</a:t>
            </a:r>
          </a:p>
          <a:p>
            <a:pPr lvl="0"/>
            <a:endParaRPr lang="en-US"/>
          </a:p>
        </p:txBody>
      </p:sp>
      <p:sp>
        <p:nvSpPr>
          <p:cNvPr id="74" name="Text Placeholder 21">
            <a:extLst>
              <a:ext uri="{FF2B5EF4-FFF2-40B4-BE49-F238E27FC236}">
                <a16:creationId xmlns:a16="http://schemas.microsoft.com/office/drawing/2014/main" id="{7C23535E-A9AE-8320-B9D7-245FD3309D24}"/>
              </a:ext>
            </a:extLst>
          </p:cNvPr>
          <p:cNvSpPr>
            <a:spLocks noGrp="1"/>
          </p:cNvSpPr>
          <p:nvPr>
            <p:ph type="body" sz="quarter" idx="29" hasCustomPrompt="1"/>
          </p:nvPr>
        </p:nvSpPr>
        <p:spPr>
          <a:xfrm>
            <a:off x="11619089" y="7473462"/>
            <a:ext cx="2004647" cy="1072661"/>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800" b="0" i="0">
                <a:solidFill>
                  <a:schemeClr val="bg2">
                    <a:lumMod val="25000"/>
                  </a:schemeClr>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75" name="Picture Placeholder 53">
            <a:extLst>
              <a:ext uri="{FF2B5EF4-FFF2-40B4-BE49-F238E27FC236}">
                <a16:creationId xmlns:a16="http://schemas.microsoft.com/office/drawing/2014/main" id="{C901FC71-A658-27EC-EFED-D0DF5464D151}"/>
              </a:ext>
            </a:extLst>
          </p:cNvPr>
          <p:cNvSpPr>
            <a:spLocks noGrp="1"/>
          </p:cNvSpPr>
          <p:nvPr>
            <p:ph type="pic" sz="quarter" idx="30"/>
          </p:nvPr>
        </p:nvSpPr>
        <p:spPr>
          <a:xfrm>
            <a:off x="12247880" y="4347653"/>
            <a:ext cx="760413" cy="711200"/>
          </a:xfrm>
          <a:prstGeom prst="rect">
            <a:avLst/>
          </a:prstGeom>
        </p:spPr>
        <p:txBody>
          <a:bodyPr/>
          <a:lstStyle/>
          <a:p>
            <a:r>
              <a:rPr lang="en-US"/>
              <a:t>Click icon to add picture</a:t>
            </a:r>
          </a:p>
        </p:txBody>
      </p:sp>
      <p:sp>
        <p:nvSpPr>
          <p:cNvPr id="76" name="Text Placeholder 21">
            <a:extLst>
              <a:ext uri="{FF2B5EF4-FFF2-40B4-BE49-F238E27FC236}">
                <a16:creationId xmlns:a16="http://schemas.microsoft.com/office/drawing/2014/main" id="{938DC718-1C83-66D1-8A42-9BB2B99ED599}"/>
              </a:ext>
            </a:extLst>
          </p:cNvPr>
          <p:cNvSpPr>
            <a:spLocks noGrp="1"/>
          </p:cNvSpPr>
          <p:nvPr>
            <p:ph type="body" sz="quarter" idx="31" hasCustomPrompt="1"/>
          </p:nvPr>
        </p:nvSpPr>
        <p:spPr>
          <a:xfrm>
            <a:off x="15092296" y="6875584"/>
            <a:ext cx="2013439" cy="509954"/>
          </a:xfrm>
          <a:prstGeom prst="rect">
            <a:avLst/>
          </a:prstGeom>
        </p:spPr>
        <p:txBody>
          <a:bodyPr/>
          <a:lstStyle>
            <a:lvl1pPr marL="0" indent="0" algn="ctr">
              <a:buNone/>
              <a:defRPr sz="1800" b="1" i="0">
                <a:solidFill>
                  <a:schemeClr val="tx1"/>
                </a:solidFill>
                <a:latin typeface="Inter" panose="02000503000000020004" pitchFamily="2" charset="0"/>
                <a:ea typeface="Inter" panose="02000503000000020004" pitchFamily="2" charset="0"/>
              </a:defRPr>
            </a:lvl1pPr>
          </a:lstStyle>
          <a:p>
            <a:pPr lvl="0"/>
            <a:r>
              <a:rPr lang="en-US"/>
              <a:t>Title</a:t>
            </a:r>
          </a:p>
          <a:p>
            <a:pPr lvl="0"/>
            <a:endParaRPr lang="en-US"/>
          </a:p>
        </p:txBody>
      </p:sp>
      <p:sp>
        <p:nvSpPr>
          <p:cNvPr id="77" name="Text Placeholder 21">
            <a:extLst>
              <a:ext uri="{FF2B5EF4-FFF2-40B4-BE49-F238E27FC236}">
                <a16:creationId xmlns:a16="http://schemas.microsoft.com/office/drawing/2014/main" id="{8D3905B7-B223-8898-1D36-836300566582}"/>
              </a:ext>
            </a:extLst>
          </p:cNvPr>
          <p:cNvSpPr>
            <a:spLocks noGrp="1"/>
          </p:cNvSpPr>
          <p:nvPr>
            <p:ph type="body" sz="quarter" idx="32" hasCustomPrompt="1"/>
          </p:nvPr>
        </p:nvSpPr>
        <p:spPr>
          <a:xfrm>
            <a:off x="15096692" y="7473462"/>
            <a:ext cx="2004647" cy="1072661"/>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800" b="0" i="0">
                <a:solidFill>
                  <a:schemeClr val="bg2">
                    <a:lumMod val="25000"/>
                  </a:schemeClr>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Bullet Point Text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a:p>
          <a:p>
            <a:pPr lvl="0"/>
            <a:endParaRPr lang="en-US"/>
          </a:p>
        </p:txBody>
      </p:sp>
      <p:sp>
        <p:nvSpPr>
          <p:cNvPr id="78" name="Picture Placeholder 53">
            <a:extLst>
              <a:ext uri="{FF2B5EF4-FFF2-40B4-BE49-F238E27FC236}">
                <a16:creationId xmlns:a16="http://schemas.microsoft.com/office/drawing/2014/main" id="{770DACE3-5FC8-6570-0FB4-5043D59E1840}"/>
              </a:ext>
            </a:extLst>
          </p:cNvPr>
          <p:cNvSpPr>
            <a:spLocks noGrp="1"/>
          </p:cNvSpPr>
          <p:nvPr>
            <p:ph type="pic" sz="quarter" idx="33"/>
          </p:nvPr>
        </p:nvSpPr>
        <p:spPr>
          <a:xfrm>
            <a:off x="15717520" y="4347653"/>
            <a:ext cx="760413" cy="711200"/>
          </a:xfrm>
          <a:prstGeom prst="rect">
            <a:avLst/>
          </a:prstGeom>
        </p:spPr>
        <p:txBody>
          <a:bodyPr/>
          <a:lstStyle/>
          <a:p>
            <a:r>
              <a:rPr lang="en-US"/>
              <a:t>Click icon to add picture</a:t>
            </a:r>
          </a:p>
        </p:txBody>
      </p:sp>
      <p:sp>
        <p:nvSpPr>
          <p:cNvPr id="80" name="H1">
            <a:extLst>
              <a:ext uri="{FF2B5EF4-FFF2-40B4-BE49-F238E27FC236}">
                <a16:creationId xmlns:a16="http://schemas.microsoft.com/office/drawing/2014/main" id="{08C9E181-21FD-2BB9-341E-968A6E231724}"/>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81" name="Text Placeholder 19">
            <a:extLst>
              <a:ext uri="{FF2B5EF4-FFF2-40B4-BE49-F238E27FC236}">
                <a16:creationId xmlns:a16="http://schemas.microsoft.com/office/drawing/2014/main" id="{D08CFDE0-8BE5-65C7-FE7C-3951D6E1CF59}"/>
              </a:ext>
            </a:extLst>
          </p:cNvPr>
          <p:cNvSpPr>
            <a:spLocks noGrp="1"/>
          </p:cNvSpPr>
          <p:nvPr>
            <p:ph type="body" sz="quarter" idx="12" hasCustomPrompt="1"/>
          </p:nvPr>
        </p:nvSpPr>
        <p:spPr>
          <a:xfrm>
            <a:off x="981330" y="1134367"/>
            <a:ext cx="4111558" cy="1057992"/>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82" name="Text Placeholder 8">
            <a:extLst>
              <a:ext uri="{FF2B5EF4-FFF2-40B4-BE49-F238E27FC236}">
                <a16:creationId xmlns:a16="http://schemas.microsoft.com/office/drawing/2014/main" id="{B6E67068-A3B4-04FB-5136-53DD32DD5D28}"/>
              </a:ext>
            </a:extLst>
          </p:cNvPr>
          <p:cNvSpPr>
            <a:spLocks noGrp="1"/>
          </p:cNvSpPr>
          <p:nvPr>
            <p:ph type="body" sz="quarter" idx="10" hasCustomPrompt="1"/>
          </p:nvPr>
        </p:nvSpPr>
        <p:spPr>
          <a:xfrm>
            <a:off x="1006044" y="685410"/>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pic>
        <p:nvPicPr>
          <p:cNvPr id="2" name="Picture 10">
            <a:extLst>
              <a:ext uri="{FF2B5EF4-FFF2-40B4-BE49-F238E27FC236}">
                <a16:creationId xmlns:a16="http://schemas.microsoft.com/office/drawing/2014/main" id="{B09B209C-691B-BFCF-71A3-62F37E687B55}"/>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23950" y="9456097"/>
            <a:ext cx="998550" cy="156860"/>
          </a:xfrm>
          <a:prstGeom prst="rect">
            <a:avLst/>
          </a:prstGeom>
        </p:spPr>
      </p:pic>
      <p:sp>
        <p:nvSpPr>
          <p:cNvPr id="3" name="Slide Number Placeholder 5">
            <a:extLst>
              <a:ext uri="{FF2B5EF4-FFF2-40B4-BE49-F238E27FC236}">
                <a16:creationId xmlns:a16="http://schemas.microsoft.com/office/drawing/2014/main" id="{162FEDF0-1235-715B-33C4-BC812F5E223E}"/>
              </a:ext>
            </a:extLst>
          </p:cNvPr>
          <p:cNvSpPr>
            <a:spLocks noGrp="1"/>
          </p:cNvSpPr>
          <p:nvPr>
            <p:ph type="sldNum" sz="quarter" idx="34"/>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1327374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1">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4" name="H1">
            <a:extLst>
              <a:ext uri="{FF2B5EF4-FFF2-40B4-BE49-F238E27FC236}">
                <a16:creationId xmlns:a16="http://schemas.microsoft.com/office/drawing/2014/main" id="{A1E545E4-D45B-BE21-F17C-5E78EE6DCF82}"/>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11" name="Text Placeholder 19">
            <a:extLst>
              <a:ext uri="{FF2B5EF4-FFF2-40B4-BE49-F238E27FC236}">
                <a16:creationId xmlns:a16="http://schemas.microsoft.com/office/drawing/2014/main" id="{E1AA7277-FA9A-FFBD-8222-E47BB21FF56B}"/>
              </a:ext>
            </a:extLst>
          </p:cNvPr>
          <p:cNvSpPr>
            <a:spLocks noGrp="1"/>
          </p:cNvSpPr>
          <p:nvPr>
            <p:ph type="body" sz="quarter" idx="12" hasCustomPrompt="1"/>
          </p:nvPr>
        </p:nvSpPr>
        <p:spPr>
          <a:xfrm>
            <a:off x="981330" y="1134367"/>
            <a:ext cx="4111558" cy="1057992"/>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2" name="Text Placeholder 8">
            <a:extLst>
              <a:ext uri="{FF2B5EF4-FFF2-40B4-BE49-F238E27FC236}">
                <a16:creationId xmlns:a16="http://schemas.microsoft.com/office/drawing/2014/main" id="{1A37C2E6-6F52-2739-A30F-545774C4E0B5}"/>
              </a:ext>
            </a:extLst>
          </p:cNvPr>
          <p:cNvSpPr>
            <a:spLocks noGrp="1"/>
          </p:cNvSpPr>
          <p:nvPr>
            <p:ph type="body" sz="quarter" idx="10" hasCustomPrompt="1"/>
          </p:nvPr>
        </p:nvSpPr>
        <p:spPr>
          <a:xfrm>
            <a:off x="1006044" y="685410"/>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pic>
        <p:nvPicPr>
          <p:cNvPr id="2" name="Picture 10">
            <a:extLst>
              <a:ext uri="{FF2B5EF4-FFF2-40B4-BE49-F238E27FC236}">
                <a16:creationId xmlns:a16="http://schemas.microsoft.com/office/drawing/2014/main" id="{084CDF12-2ED8-DD7C-7AC1-D470A7B8BB8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3" name="Slide Number Placeholder 5">
            <a:extLst>
              <a:ext uri="{FF2B5EF4-FFF2-40B4-BE49-F238E27FC236}">
                <a16:creationId xmlns:a16="http://schemas.microsoft.com/office/drawing/2014/main" id="{13C54840-88AF-6AA0-2EC6-6045871680B1}"/>
              </a:ext>
            </a:extLst>
          </p:cNvPr>
          <p:cNvSpPr>
            <a:spLocks noGrp="1"/>
          </p:cNvSpPr>
          <p:nvPr>
            <p:ph type="sldNum" sz="quarter" idx="13"/>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3782436609"/>
      </p:ext>
    </p:extLst>
  </p:cSld>
  <p:clrMapOvr>
    <a:masterClrMapping/>
  </p:clrMapOvr>
  <p:extLst>
    <p:ext uri="{DCECCB84-F9BA-43D5-87BE-67443E8EF086}">
      <p15:sldGuideLst xmlns:p15="http://schemas.microsoft.com/office/powerpoint/2012/main">
        <p15:guide id="1" orient="horz" pos="2208" userDrawn="1">
          <p15:clr>
            <a:srgbClr val="FBAE40"/>
          </p15:clr>
        </p15:guide>
        <p15:guide id="2" pos="696"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rt 2">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A4BBE92-7975-57BF-18B1-EBBF650E366B}"/>
              </a:ext>
            </a:extLst>
          </p:cNvPr>
          <p:cNvSpPr>
            <a:spLocks noGrp="1"/>
          </p:cNvSpPr>
          <p:nvPr>
            <p:ph type="chart" sz="quarter" idx="14"/>
          </p:nvPr>
        </p:nvSpPr>
        <p:spPr>
          <a:xfrm>
            <a:off x="1007623" y="3180734"/>
            <a:ext cx="16146463" cy="5334000"/>
          </a:xfrm>
          <a:prstGeom prst="rect">
            <a:avLst/>
          </a:prstGeom>
        </p:spPr>
        <p:txBody>
          <a:bodyPr/>
          <a:lstStyle/>
          <a:p>
            <a:r>
              <a:rPr lang="en-US"/>
              <a:t>Click icon to add chart</a:t>
            </a:r>
          </a:p>
        </p:txBody>
      </p:sp>
      <p:sp>
        <p:nvSpPr>
          <p:cNvPr id="4" name="H1">
            <a:extLst>
              <a:ext uri="{FF2B5EF4-FFF2-40B4-BE49-F238E27FC236}">
                <a16:creationId xmlns:a16="http://schemas.microsoft.com/office/drawing/2014/main" id="{A1E545E4-D45B-BE21-F17C-5E78EE6DCF82}"/>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11" name="Text Placeholder 19">
            <a:extLst>
              <a:ext uri="{FF2B5EF4-FFF2-40B4-BE49-F238E27FC236}">
                <a16:creationId xmlns:a16="http://schemas.microsoft.com/office/drawing/2014/main" id="{E1AA7277-FA9A-FFBD-8222-E47BB21FF56B}"/>
              </a:ext>
            </a:extLst>
          </p:cNvPr>
          <p:cNvSpPr>
            <a:spLocks noGrp="1"/>
          </p:cNvSpPr>
          <p:nvPr>
            <p:ph type="body" sz="quarter" idx="12" hasCustomPrompt="1"/>
          </p:nvPr>
        </p:nvSpPr>
        <p:spPr>
          <a:xfrm>
            <a:off x="981330" y="1134367"/>
            <a:ext cx="4111558" cy="1057992"/>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2" name="Text Placeholder 8">
            <a:extLst>
              <a:ext uri="{FF2B5EF4-FFF2-40B4-BE49-F238E27FC236}">
                <a16:creationId xmlns:a16="http://schemas.microsoft.com/office/drawing/2014/main" id="{1A37C2E6-6F52-2739-A30F-545774C4E0B5}"/>
              </a:ext>
            </a:extLst>
          </p:cNvPr>
          <p:cNvSpPr>
            <a:spLocks noGrp="1"/>
          </p:cNvSpPr>
          <p:nvPr>
            <p:ph type="body" sz="quarter" idx="10" hasCustomPrompt="1"/>
          </p:nvPr>
        </p:nvSpPr>
        <p:spPr>
          <a:xfrm>
            <a:off x="1006044" y="685410"/>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pic>
        <p:nvPicPr>
          <p:cNvPr id="2" name="Picture 10">
            <a:extLst>
              <a:ext uri="{FF2B5EF4-FFF2-40B4-BE49-F238E27FC236}">
                <a16:creationId xmlns:a16="http://schemas.microsoft.com/office/drawing/2014/main" id="{19067EB2-2DA0-B969-6B31-61DE4D0C65E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3" name="Slide Number Placeholder 5">
            <a:extLst>
              <a:ext uri="{FF2B5EF4-FFF2-40B4-BE49-F238E27FC236}">
                <a16:creationId xmlns:a16="http://schemas.microsoft.com/office/drawing/2014/main" id="{79C92B42-6318-00C3-21EE-47AE9608EC25}"/>
              </a:ext>
            </a:extLst>
          </p:cNvPr>
          <p:cNvSpPr>
            <a:spLocks noGrp="1"/>
          </p:cNvSpPr>
          <p:nvPr>
            <p:ph type="sldNum" sz="quarter" idx="13"/>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2175355028"/>
      </p:ext>
    </p:extLst>
  </p:cSld>
  <p:clrMapOvr>
    <a:masterClrMapping/>
  </p:clrMapOvr>
  <p:extLst>
    <p:ext uri="{DCECCB84-F9BA-43D5-87BE-67443E8EF086}">
      <p15:sldGuideLst xmlns:p15="http://schemas.microsoft.com/office/powerpoint/2012/main">
        <p15:guide id="1" orient="horz" pos="2208" userDrawn="1">
          <p15:clr>
            <a:srgbClr val="FBAE40"/>
          </p15:clr>
        </p15:guide>
        <p15:guide id="2" pos="696"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ble 2">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12" name="Table Placeholder 11">
            <a:extLst>
              <a:ext uri="{FF2B5EF4-FFF2-40B4-BE49-F238E27FC236}">
                <a16:creationId xmlns:a16="http://schemas.microsoft.com/office/drawing/2014/main" id="{FB241309-6697-E9BE-D961-BA13C930B581}"/>
              </a:ext>
            </a:extLst>
          </p:cNvPr>
          <p:cNvSpPr>
            <a:spLocks noGrp="1"/>
          </p:cNvSpPr>
          <p:nvPr>
            <p:ph type="tbl" sz="quarter" idx="13"/>
          </p:nvPr>
        </p:nvSpPr>
        <p:spPr>
          <a:xfrm>
            <a:off x="1104900" y="3505200"/>
            <a:ext cx="16070263" cy="5281613"/>
          </a:xfrm>
          <a:prstGeom prst="rect">
            <a:avLst/>
          </a:prstGeom>
        </p:spPr>
        <p:txBody>
          <a:bodyPr/>
          <a:lstStyle/>
          <a:p>
            <a:r>
              <a:rPr lang="en-US"/>
              <a:t>Click icon to add table</a:t>
            </a:r>
          </a:p>
        </p:txBody>
      </p:sp>
      <p:sp>
        <p:nvSpPr>
          <p:cNvPr id="8" name="H1">
            <a:extLst>
              <a:ext uri="{FF2B5EF4-FFF2-40B4-BE49-F238E27FC236}">
                <a16:creationId xmlns:a16="http://schemas.microsoft.com/office/drawing/2014/main" id="{32F1DC8C-F157-03BC-3123-D7DD626016EC}"/>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9" name="Text Placeholder 19">
            <a:extLst>
              <a:ext uri="{FF2B5EF4-FFF2-40B4-BE49-F238E27FC236}">
                <a16:creationId xmlns:a16="http://schemas.microsoft.com/office/drawing/2014/main" id="{3B51CC2E-8153-540B-A61B-E9F2E732CBF2}"/>
              </a:ext>
            </a:extLst>
          </p:cNvPr>
          <p:cNvSpPr>
            <a:spLocks noGrp="1"/>
          </p:cNvSpPr>
          <p:nvPr>
            <p:ph type="body" sz="quarter" idx="12" hasCustomPrompt="1"/>
          </p:nvPr>
        </p:nvSpPr>
        <p:spPr>
          <a:xfrm>
            <a:off x="981330" y="1134367"/>
            <a:ext cx="4111558" cy="1057992"/>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1" name="Text Placeholder 8">
            <a:extLst>
              <a:ext uri="{FF2B5EF4-FFF2-40B4-BE49-F238E27FC236}">
                <a16:creationId xmlns:a16="http://schemas.microsoft.com/office/drawing/2014/main" id="{101B1FC7-B62C-DA8A-5E00-92B7B9C3754B}"/>
              </a:ext>
            </a:extLst>
          </p:cNvPr>
          <p:cNvSpPr>
            <a:spLocks noGrp="1"/>
          </p:cNvSpPr>
          <p:nvPr>
            <p:ph type="body" sz="quarter" idx="10" hasCustomPrompt="1"/>
          </p:nvPr>
        </p:nvSpPr>
        <p:spPr>
          <a:xfrm>
            <a:off x="1006044" y="685410"/>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pic>
        <p:nvPicPr>
          <p:cNvPr id="2" name="Picture 10">
            <a:extLst>
              <a:ext uri="{FF2B5EF4-FFF2-40B4-BE49-F238E27FC236}">
                <a16:creationId xmlns:a16="http://schemas.microsoft.com/office/drawing/2014/main" id="{38F97111-0F44-1AAF-BB0A-1DA3642BC8C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3" name="Slide Number Placeholder 5">
            <a:extLst>
              <a:ext uri="{FF2B5EF4-FFF2-40B4-BE49-F238E27FC236}">
                <a16:creationId xmlns:a16="http://schemas.microsoft.com/office/drawing/2014/main" id="{1FE68934-EB60-EF90-E647-F6B478B3A4CB}"/>
              </a:ext>
            </a:extLst>
          </p:cNvPr>
          <p:cNvSpPr>
            <a:spLocks noGrp="1"/>
          </p:cNvSpPr>
          <p:nvPr>
            <p:ph type="sldNum" sz="quarter" idx="14"/>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2495926851"/>
      </p:ext>
    </p:extLst>
  </p:cSld>
  <p:clrMapOvr>
    <a:masterClrMapping/>
  </p:clrMapOvr>
  <p:extLst>
    <p:ext uri="{DCECCB84-F9BA-43D5-87BE-67443E8EF086}">
      <p15:sldGuideLst xmlns:p15="http://schemas.microsoft.com/office/powerpoint/2012/main">
        <p15:guide id="1" orient="horz" pos="2208" userDrawn="1">
          <p15:clr>
            <a:srgbClr val="FBAE40"/>
          </p15:clr>
        </p15:guide>
        <p15:guide id="2" pos="696"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enn diagram layout two circles">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5" name="H1">
            <a:extLst>
              <a:ext uri="{FF2B5EF4-FFF2-40B4-BE49-F238E27FC236}">
                <a16:creationId xmlns:a16="http://schemas.microsoft.com/office/drawing/2014/main" id="{9638E3BF-B89A-E1C8-9F64-D89EE8C0B009}"/>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2" name="Text Placeholder 19">
            <a:extLst>
              <a:ext uri="{FF2B5EF4-FFF2-40B4-BE49-F238E27FC236}">
                <a16:creationId xmlns:a16="http://schemas.microsoft.com/office/drawing/2014/main" id="{6CB75C3A-E4F1-BFD1-DBED-E8E1B5F183A5}"/>
              </a:ext>
            </a:extLst>
          </p:cNvPr>
          <p:cNvSpPr>
            <a:spLocks noGrp="1"/>
          </p:cNvSpPr>
          <p:nvPr>
            <p:ph type="body" sz="quarter" idx="12" hasCustomPrompt="1"/>
          </p:nvPr>
        </p:nvSpPr>
        <p:spPr>
          <a:xfrm>
            <a:off x="2057400" y="1305999"/>
            <a:ext cx="14173200" cy="1932502"/>
          </a:xfrm>
          <a:prstGeom prst="rect">
            <a:avLst/>
          </a:prstGeom>
        </p:spPr>
        <p:txBody>
          <a:bodyPr/>
          <a:lstStyle>
            <a:lvl1pPr marL="0" indent="0" algn="ctr">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Venn Diagram Layout Two Circles</a:t>
            </a:r>
          </a:p>
        </p:txBody>
      </p:sp>
      <p:grpSp>
        <p:nvGrpSpPr>
          <p:cNvPr id="12" name="Group 11">
            <a:extLst>
              <a:ext uri="{FF2B5EF4-FFF2-40B4-BE49-F238E27FC236}">
                <a16:creationId xmlns:a16="http://schemas.microsoft.com/office/drawing/2014/main" id="{836C7687-F7BE-4059-38D7-A9555566EA29}"/>
              </a:ext>
            </a:extLst>
          </p:cNvPr>
          <p:cNvGrpSpPr/>
          <p:nvPr userDrawn="1"/>
        </p:nvGrpSpPr>
        <p:grpSpPr>
          <a:xfrm>
            <a:off x="4174067" y="3494601"/>
            <a:ext cx="9939866" cy="5486400"/>
            <a:chOff x="4191000" y="3498834"/>
            <a:chExt cx="9939866" cy="5486400"/>
          </a:xfrm>
        </p:grpSpPr>
        <p:sp>
          <p:nvSpPr>
            <p:cNvPr id="3" name="Oval 2">
              <a:extLst>
                <a:ext uri="{FF2B5EF4-FFF2-40B4-BE49-F238E27FC236}">
                  <a16:creationId xmlns:a16="http://schemas.microsoft.com/office/drawing/2014/main" id="{16609AB4-DD3A-28F8-6F1B-F817A82B1BBC}"/>
                </a:ext>
              </a:extLst>
            </p:cNvPr>
            <p:cNvSpPr/>
            <p:nvPr userDrawn="1"/>
          </p:nvSpPr>
          <p:spPr>
            <a:xfrm>
              <a:off x="4191000" y="3498834"/>
              <a:ext cx="5486400" cy="5486400"/>
            </a:xfrm>
            <a:prstGeom prst="ellipse">
              <a:avLst/>
            </a:prstGeom>
            <a:solidFill>
              <a:schemeClr val="accent2">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76904A3-0A18-0081-0FBA-4525303EFDE6}"/>
                </a:ext>
              </a:extLst>
            </p:cNvPr>
            <p:cNvSpPr txBox="1"/>
            <p:nvPr userDrawn="1"/>
          </p:nvSpPr>
          <p:spPr>
            <a:xfrm>
              <a:off x="5967428" y="5949646"/>
              <a:ext cx="1933543" cy="584775"/>
            </a:xfrm>
            <a:prstGeom prst="rect">
              <a:avLst/>
            </a:prstGeom>
            <a:noFill/>
          </p:spPr>
          <p:txBody>
            <a:bodyPr wrap="none" rtlCol="0">
              <a:spAutoFit/>
            </a:bodyPr>
            <a:lstStyle/>
            <a:p>
              <a:r>
                <a:rPr lang="en-US" sz="3200">
                  <a:solidFill>
                    <a:srgbClr val="F5FAFF"/>
                  </a:solidFill>
                  <a:latin typeface="Inter" panose="02000503000000020004" pitchFamily="2" charset="0"/>
                  <a:ea typeface="Inter" panose="02000503000000020004" pitchFamily="2" charset="0"/>
                  <a:cs typeface="Plus Jakarta Sans" pitchFamily="2" charset="77"/>
                </a:rPr>
                <a:t>Subject 1</a:t>
              </a:r>
            </a:p>
          </p:txBody>
        </p:sp>
        <p:sp>
          <p:nvSpPr>
            <p:cNvPr id="9" name="Oval 8">
              <a:extLst>
                <a:ext uri="{FF2B5EF4-FFF2-40B4-BE49-F238E27FC236}">
                  <a16:creationId xmlns:a16="http://schemas.microsoft.com/office/drawing/2014/main" id="{A515CD46-A949-44E0-AA2C-65D1EDFF00FB}"/>
                </a:ext>
              </a:extLst>
            </p:cNvPr>
            <p:cNvSpPr/>
            <p:nvPr userDrawn="1"/>
          </p:nvSpPr>
          <p:spPr>
            <a:xfrm>
              <a:off x="8644466" y="3498834"/>
              <a:ext cx="5486400" cy="5486400"/>
            </a:xfrm>
            <a:prstGeom prst="ellipse">
              <a:avLst/>
            </a:prstGeom>
            <a:solidFill>
              <a:schemeClr val="accent1">
                <a:alpha val="9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A539108-B0D0-F85F-7ACF-535FDDCE9ECB}"/>
                </a:ext>
              </a:extLst>
            </p:cNvPr>
            <p:cNvSpPr txBox="1"/>
            <p:nvPr userDrawn="1"/>
          </p:nvSpPr>
          <p:spPr>
            <a:xfrm>
              <a:off x="10420894" y="5949646"/>
              <a:ext cx="2028119" cy="584775"/>
            </a:xfrm>
            <a:prstGeom prst="rect">
              <a:avLst/>
            </a:prstGeom>
            <a:noFill/>
          </p:spPr>
          <p:txBody>
            <a:bodyPr wrap="none" rtlCol="0">
              <a:spAutoFit/>
            </a:bodyPr>
            <a:lstStyle/>
            <a:p>
              <a:r>
                <a:rPr lang="en-US" sz="3200">
                  <a:solidFill>
                    <a:srgbClr val="F5FAFF"/>
                  </a:solidFill>
                  <a:latin typeface="Inter" panose="02000503000000020004" pitchFamily="2" charset="0"/>
                  <a:ea typeface="Inter" panose="02000503000000020004" pitchFamily="2" charset="0"/>
                  <a:cs typeface="Plus Jakarta Sans" pitchFamily="2" charset="77"/>
                </a:rPr>
                <a:t>Subject 2</a:t>
              </a:r>
            </a:p>
          </p:txBody>
        </p:sp>
      </p:grpSp>
      <p:pic>
        <p:nvPicPr>
          <p:cNvPr id="4" name="Picture 10">
            <a:extLst>
              <a:ext uri="{FF2B5EF4-FFF2-40B4-BE49-F238E27FC236}">
                <a16:creationId xmlns:a16="http://schemas.microsoft.com/office/drawing/2014/main" id="{F612C360-CE47-9F3E-1695-CF55741F59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6" name="Slide Number Placeholder 5">
            <a:extLst>
              <a:ext uri="{FF2B5EF4-FFF2-40B4-BE49-F238E27FC236}">
                <a16:creationId xmlns:a16="http://schemas.microsoft.com/office/drawing/2014/main" id="{BF7F8C26-D2B6-2A9E-395C-49CB87CDCB1D}"/>
              </a:ext>
            </a:extLst>
          </p:cNvPr>
          <p:cNvSpPr>
            <a:spLocks noGrp="1"/>
          </p:cNvSpPr>
          <p:nvPr>
            <p:ph type="sldNum" sz="quarter" idx="13"/>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1179078320"/>
      </p:ext>
    </p:extLst>
  </p:cSld>
  <p:clrMapOvr>
    <a:masterClrMapping/>
  </p:clrMapOvr>
  <p:extLst>
    <p:ext uri="{DCECCB84-F9BA-43D5-87BE-67443E8EF086}">
      <p15:sldGuideLst xmlns:p15="http://schemas.microsoft.com/office/powerpoint/2012/main">
        <p15:guide id="1" orient="horz" pos="2208" userDrawn="1">
          <p15:clr>
            <a:srgbClr val="FBAE40"/>
          </p15:clr>
        </p15:guide>
        <p15:guide id="2" pos="696"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enn diagram layout three circles">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5" name="H1">
            <a:extLst>
              <a:ext uri="{FF2B5EF4-FFF2-40B4-BE49-F238E27FC236}">
                <a16:creationId xmlns:a16="http://schemas.microsoft.com/office/drawing/2014/main" id="{9638E3BF-B89A-E1C8-9F64-D89EE8C0B009}"/>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2" name="Text Placeholder 19">
            <a:extLst>
              <a:ext uri="{FF2B5EF4-FFF2-40B4-BE49-F238E27FC236}">
                <a16:creationId xmlns:a16="http://schemas.microsoft.com/office/drawing/2014/main" id="{6CB75C3A-E4F1-BFD1-DBED-E8E1B5F183A5}"/>
              </a:ext>
            </a:extLst>
          </p:cNvPr>
          <p:cNvSpPr>
            <a:spLocks noGrp="1"/>
          </p:cNvSpPr>
          <p:nvPr>
            <p:ph type="body" sz="quarter" idx="12" hasCustomPrompt="1"/>
          </p:nvPr>
        </p:nvSpPr>
        <p:spPr>
          <a:xfrm>
            <a:off x="2057400" y="1305999"/>
            <a:ext cx="14173200" cy="1932502"/>
          </a:xfrm>
          <a:prstGeom prst="rect">
            <a:avLst/>
          </a:prstGeom>
        </p:spPr>
        <p:txBody>
          <a:bodyPr/>
          <a:lstStyle>
            <a:lvl1pPr marL="0" indent="0" algn="ctr">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Venn Diagram Layout Three Circles</a:t>
            </a:r>
          </a:p>
        </p:txBody>
      </p:sp>
      <p:grpSp>
        <p:nvGrpSpPr>
          <p:cNvPr id="16" name="Group 15">
            <a:extLst>
              <a:ext uri="{FF2B5EF4-FFF2-40B4-BE49-F238E27FC236}">
                <a16:creationId xmlns:a16="http://schemas.microsoft.com/office/drawing/2014/main" id="{52A7A751-94C2-7B06-7B91-9DC375BB4237}"/>
              </a:ext>
            </a:extLst>
          </p:cNvPr>
          <p:cNvGrpSpPr/>
          <p:nvPr userDrawn="1"/>
        </p:nvGrpSpPr>
        <p:grpSpPr>
          <a:xfrm>
            <a:off x="5913180" y="3072321"/>
            <a:ext cx="6461640" cy="5976899"/>
            <a:chOff x="5913180" y="3235571"/>
            <a:chExt cx="6461640" cy="5976899"/>
          </a:xfrm>
        </p:grpSpPr>
        <p:sp>
          <p:nvSpPr>
            <p:cNvPr id="3" name="Oval 2">
              <a:extLst>
                <a:ext uri="{FF2B5EF4-FFF2-40B4-BE49-F238E27FC236}">
                  <a16:creationId xmlns:a16="http://schemas.microsoft.com/office/drawing/2014/main" id="{16609AB4-DD3A-28F8-6F1B-F817A82B1BBC}"/>
                </a:ext>
              </a:extLst>
            </p:cNvPr>
            <p:cNvSpPr/>
            <p:nvPr userDrawn="1"/>
          </p:nvSpPr>
          <p:spPr>
            <a:xfrm>
              <a:off x="7437179" y="3235571"/>
              <a:ext cx="3657601" cy="365760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76904A3-0A18-0081-0FBA-4525303EFDE6}"/>
                </a:ext>
              </a:extLst>
            </p:cNvPr>
            <p:cNvSpPr txBox="1"/>
            <p:nvPr userDrawn="1"/>
          </p:nvSpPr>
          <p:spPr>
            <a:xfrm>
              <a:off x="8409815" y="4641446"/>
              <a:ext cx="1712328" cy="523220"/>
            </a:xfrm>
            <a:prstGeom prst="rect">
              <a:avLst/>
            </a:prstGeom>
            <a:noFill/>
          </p:spPr>
          <p:txBody>
            <a:bodyPr wrap="none" rtlCol="0">
              <a:spAutoFit/>
            </a:bodyPr>
            <a:lstStyle/>
            <a:p>
              <a:r>
                <a:rPr lang="en-US" sz="2800">
                  <a:solidFill>
                    <a:srgbClr val="F5FAFF"/>
                  </a:solidFill>
                  <a:latin typeface="Inter" panose="02000503000000020004" pitchFamily="2" charset="0"/>
                  <a:ea typeface="Inter" panose="02000503000000020004" pitchFamily="2" charset="0"/>
                  <a:cs typeface="Plus Jakarta Sans" pitchFamily="2" charset="77"/>
                </a:rPr>
                <a:t>Subject 1</a:t>
              </a:r>
            </a:p>
          </p:txBody>
        </p:sp>
        <p:sp>
          <p:nvSpPr>
            <p:cNvPr id="4" name="Oval 3">
              <a:extLst>
                <a:ext uri="{FF2B5EF4-FFF2-40B4-BE49-F238E27FC236}">
                  <a16:creationId xmlns:a16="http://schemas.microsoft.com/office/drawing/2014/main" id="{BE92FD6B-0E76-5981-E7B4-289632AEAD2B}"/>
                </a:ext>
              </a:extLst>
            </p:cNvPr>
            <p:cNvSpPr/>
            <p:nvPr userDrawn="1"/>
          </p:nvSpPr>
          <p:spPr>
            <a:xfrm>
              <a:off x="5913180" y="5554869"/>
              <a:ext cx="3657601" cy="3657601"/>
            </a:xfrm>
            <a:prstGeom prst="ellipse">
              <a:avLst/>
            </a:prstGeom>
            <a:solidFill>
              <a:schemeClr val="accent1">
                <a:alpha val="9325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25F7E01-13F1-4208-DB93-18794C5EDABB}"/>
                </a:ext>
              </a:extLst>
            </p:cNvPr>
            <p:cNvSpPr/>
            <p:nvPr userDrawn="1"/>
          </p:nvSpPr>
          <p:spPr>
            <a:xfrm>
              <a:off x="8717219" y="5554869"/>
              <a:ext cx="3657601" cy="3657601"/>
            </a:xfrm>
            <a:prstGeom prst="ellipse">
              <a:avLst/>
            </a:prstGeom>
            <a:solidFill>
              <a:schemeClr val="tx2">
                <a:alpha val="9566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7641805-FC21-0D9C-C0E7-3EB8A0046B31}"/>
                </a:ext>
              </a:extLst>
            </p:cNvPr>
            <p:cNvSpPr txBox="1"/>
            <p:nvPr userDrawn="1"/>
          </p:nvSpPr>
          <p:spPr>
            <a:xfrm>
              <a:off x="6804063" y="7105287"/>
              <a:ext cx="1794081" cy="523220"/>
            </a:xfrm>
            <a:prstGeom prst="rect">
              <a:avLst/>
            </a:prstGeom>
            <a:noFill/>
          </p:spPr>
          <p:txBody>
            <a:bodyPr wrap="none" rtlCol="0">
              <a:spAutoFit/>
            </a:bodyPr>
            <a:lstStyle/>
            <a:p>
              <a:r>
                <a:rPr lang="en-US" sz="2800">
                  <a:solidFill>
                    <a:srgbClr val="F5FAFF"/>
                  </a:solidFill>
                  <a:latin typeface="Inter" panose="02000503000000020004" pitchFamily="2" charset="0"/>
                  <a:ea typeface="Inter" panose="02000503000000020004" pitchFamily="2" charset="0"/>
                  <a:cs typeface="Plus Jakarta Sans" pitchFamily="2" charset="77"/>
                </a:rPr>
                <a:t>Subject 2</a:t>
              </a:r>
            </a:p>
          </p:txBody>
        </p:sp>
        <p:sp>
          <p:nvSpPr>
            <p:cNvPr id="13" name="TextBox 12">
              <a:extLst>
                <a:ext uri="{FF2B5EF4-FFF2-40B4-BE49-F238E27FC236}">
                  <a16:creationId xmlns:a16="http://schemas.microsoft.com/office/drawing/2014/main" id="{49DF1115-173F-2F00-33A0-1325EDBEAF14}"/>
                </a:ext>
              </a:extLst>
            </p:cNvPr>
            <p:cNvSpPr txBox="1"/>
            <p:nvPr userDrawn="1"/>
          </p:nvSpPr>
          <p:spPr>
            <a:xfrm>
              <a:off x="9641961" y="7143265"/>
              <a:ext cx="1797287" cy="523220"/>
            </a:xfrm>
            <a:prstGeom prst="rect">
              <a:avLst/>
            </a:prstGeom>
            <a:noFill/>
          </p:spPr>
          <p:txBody>
            <a:bodyPr wrap="none" rtlCol="0">
              <a:spAutoFit/>
            </a:bodyPr>
            <a:lstStyle/>
            <a:p>
              <a:r>
                <a:rPr lang="en-US" sz="2800">
                  <a:solidFill>
                    <a:srgbClr val="F5FAFF"/>
                  </a:solidFill>
                  <a:latin typeface="Inter" panose="02000503000000020004" pitchFamily="2" charset="0"/>
                  <a:ea typeface="Inter" panose="02000503000000020004" pitchFamily="2" charset="0"/>
                  <a:cs typeface="Plus Jakarta Sans" pitchFamily="2" charset="77"/>
                </a:rPr>
                <a:t>Subject 3</a:t>
              </a:r>
            </a:p>
          </p:txBody>
        </p:sp>
      </p:grpSp>
      <p:pic>
        <p:nvPicPr>
          <p:cNvPr id="9" name="Picture 10">
            <a:extLst>
              <a:ext uri="{FF2B5EF4-FFF2-40B4-BE49-F238E27FC236}">
                <a16:creationId xmlns:a16="http://schemas.microsoft.com/office/drawing/2014/main" id="{A9D68B94-32DC-814E-9D50-304A1284200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6" name="Slide Number Placeholder 5">
            <a:extLst>
              <a:ext uri="{FF2B5EF4-FFF2-40B4-BE49-F238E27FC236}">
                <a16:creationId xmlns:a16="http://schemas.microsoft.com/office/drawing/2014/main" id="{2E196261-714B-103C-3B9B-4A50C3EF3CC2}"/>
              </a:ext>
            </a:extLst>
          </p:cNvPr>
          <p:cNvSpPr>
            <a:spLocks noGrp="1"/>
          </p:cNvSpPr>
          <p:nvPr>
            <p:ph type="sldNum" sz="quarter" idx="13"/>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348478016"/>
      </p:ext>
    </p:extLst>
  </p:cSld>
  <p:clrMapOvr>
    <a:masterClrMapping/>
  </p:clrMapOvr>
  <p:extLst>
    <p:ext uri="{DCECCB84-F9BA-43D5-87BE-67443E8EF086}">
      <p15:sldGuideLst xmlns:p15="http://schemas.microsoft.com/office/powerpoint/2012/main">
        <p15:guide id="1" orient="horz" pos="2208" userDrawn="1">
          <p15:clr>
            <a:srgbClr val="FBAE40"/>
          </p15:clr>
        </p15:guide>
        <p15:guide id="2" pos="696"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imple timeline layout">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583C0ECC-AAEA-4B2B-A4D9-5B3EE6A1B7EC}"/>
              </a:ext>
            </a:extLst>
          </p:cNvPr>
          <p:cNvCxnSpPr>
            <a:cxnSpLocks/>
            <a:stCxn id="15" idx="6"/>
            <a:endCxn id="18" idx="2"/>
          </p:cNvCxnSpPr>
          <p:nvPr userDrawn="1"/>
        </p:nvCxnSpPr>
        <p:spPr>
          <a:xfrm>
            <a:off x="4437553" y="5676061"/>
            <a:ext cx="4318000" cy="0"/>
          </a:xfrm>
          <a:prstGeom prst="line">
            <a:avLst/>
          </a:prstGeom>
          <a:ln w="25400">
            <a:solidFill>
              <a:schemeClr val="tx1">
                <a:lumMod val="85000"/>
                <a:lumOff val="15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E021BC1-D1CB-74B8-A955-E663EB0AA71D}"/>
              </a:ext>
            </a:extLst>
          </p:cNvPr>
          <p:cNvCxnSpPr>
            <a:cxnSpLocks/>
            <a:endCxn id="15" idx="2"/>
          </p:cNvCxnSpPr>
          <p:nvPr userDrawn="1"/>
        </p:nvCxnSpPr>
        <p:spPr>
          <a:xfrm>
            <a:off x="1447800" y="5676060"/>
            <a:ext cx="2205982" cy="1"/>
          </a:xfrm>
          <a:prstGeom prst="line">
            <a:avLst/>
          </a:prstGeom>
          <a:ln w="25400">
            <a:solidFill>
              <a:schemeClr val="tx1">
                <a:lumMod val="85000"/>
                <a:lumOff val="1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9F6E99B-98DE-2F39-1C1E-C039D6A3406D}"/>
              </a:ext>
            </a:extLst>
          </p:cNvPr>
          <p:cNvCxnSpPr>
            <a:cxnSpLocks/>
            <a:stCxn id="18" idx="6"/>
            <a:endCxn id="19" idx="2"/>
          </p:cNvCxnSpPr>
          <p:nvPr userDrawn="1"/>
        </p:nvCxnSpPr>
        <p:spPr>
          <a:xfrm>
            <a:off x="9539324" y="5676061"/>
            <a:ext cx="4318000" cy="0"/>
          </a:xfrm>
          <a:prstGeom prst="line">
            <a:avLst/>
          </a:prstGeom>
          <a:ln w="25400">
            <a:solidFill>
              <a:schemeClr val="tx1">
                <a:lumMod val="85000"/>
                <a:lumOff val="15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6ADF2F9-95E9-5D09-5678-72CEA5ECD268}"/>
              </a:ext>
            </a:extLst>
          </p:cNvPr>
          <p:cNvCxnSpPr>
            <a:cxnSpLocks/>
          </p:cNvCxnSpPr>
          <p:nvPr userDrawn="1"/>
        </p:nvCxnSpPr>
        <p:spPr>
          <a:xfrm>
            <a:off x="14638867" y="5676060"/>
            <a:ext cx="2205982" cy="1"/>
          </a:xfrm>
          <a:prstGeom prst="line">
            <a:avLst/>
          </a:prstGeom>
          <a:ln w="25400">
            <a:solidFill>
              <a:schemeClr val="tx1">
                <a:lumMod val="85000"/>
                <a:lumOff val="15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5" name="H1">
            <a:extLst>
              <a:ext uri="{FF2B5EF4-FFF2-40B4-BE49-F238E27FC236}">
                <a16:creationId xmlns:a16="http://schemas.microsoft.com/office/drawing/2014/main" id="{9638E3BF-B89A-E1C8-9F64-D89EE8C0B009}"/>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15" name="Oval 14">
            <a:extLst>
              <a:ext uri="{FF2B5EF4-FFF2-40B4-BE49-F238E27FC236}">
                <a16:creationId xmlns:a16="http://schemas.microsoft.com/office/drawing/2014/main" id="{6F1653A5-8E89-E78C-E8DE-9BB63144F501}"/>
              </a:ext>
            </a:extLst>
          </p:cNvPr>
          <p:cNvSpPr/>
          <p:nvPr userDrawn="1"/>
        </p:nvSpPr>
        <p:spPr>
          <a:xfrm>
            <a:off x="3653782" y="5284175"/>
            <a:ext cx="783771" cy="783771"/>
          </a:xfrm>
          <a:prstGeom prst="ellipse">
            <a:avLst/>
          </a:prstGeom>
          <a:solidFill>
            <a:srgbClr val="0457AC"/>
          </a:solidFill>
          <a:ln w="101600">
            <a:solidFill>
              <a:schemeClr val="bg1"/>
            </a:solidFill>
          </a:ln>
          <a:effectLst>
            <a:outerShdw blurRad="203200" dist="50800" dir="5400000" algn="ctr" rotWithShape="0">
              <a:schemeClr val="tx1">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F5FAFF"/>
                </a:solidFill>
                <a:latin typeface="Inter" panose="02000503000000020004" pitchFamily="2" charset="0"/>
                <a:ea typeface="Inter" panose="02000503000000020004" pitchFamily="2" charset="0"/>
              </a:rPr>
              <a:t>1</a:t>
            </a:r>
          </a:p>
        </p:txBody>
      </p:sp>
      <p:sp>
        <p:nvSpPr>
          <p:cNvPr id="18" name="Oval 17">
            <a:extLst>
              <a:ext uri="{FF2B5EF4-FFF2-40B4-BE49-F238E27FC236}">
                <a16:creationId xmlns:a16="http://schemas.microsoft.com/office/drawing/2014/main" id="{D1246A33-E0FB-250C-9815-396BE29E9F2C}"/>
              </a:ext>
            </a:extLst>
          </p:cNvPr>
          <p:cNvSpPr/>
          <p:nvPr userDrawn="1"/>
        </p:nvSpPr>
        <p:spPr>
          <a:xfrm>
            <a:off x="8755553" y="5284175"/>
            <a:ext cx="783771" cy="783771"/>
          </a:xfrm>
          <a:prstGeom prst="ellipse">
            <a:avLst/>
          </a:prstGeom>
          <a:solidFill>
            <a:srgbClr val="0457AC"/>
          </a:solidFill>
          <a:ln w="101600">
            <a:solidFill>
              <a:schemeClr val="bg1"/>
            </a:solidFill>
          </a:ln>
          <a:effectLst>
            <a:outerShdw blurRad="203200" dist="50800" dir="5400000" algn="ctr" rotWithShape="0">
              <a:schemeClr val="tx1">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F5FAFF"/>
                </a:solidFill>
                <a:latin typeface="Inter" panose="02000503000000020004" pitchFamily="2" charset="0"/>
                <a:ea typeface="Inter" panose="02000503000000020004" pitchFamily="2" charset="0"/>
              </a:rPr>
              <a:t>2</a:t>
            </a:r>
          </a:p>
        </p:txBody>
      </p:sp>
      <p:sp>
        <p:nvSpPr>
          <p:cNvPr id="19" name="Oval 18">
            <a:extLst>
              <a:ext uri="{FF2B5EF4-FFF2-40B4-BE49-F238E27FC236}">
                <a16:creationId xmlns:a16="http://schemas.microsoft.com/office/drawing/2014/main" id="{B180A7E7-1F41-F40C-3FFF-53A5A28CBC5D}"/>
              </a:ext>
            </a:extLst>
          </p:cNvPr>
          <p:cNvSpPr/>
          <p:nvPr userDrawn="1"/>
        </p:nvSpPr>
        <p:spPr>
          <a:xfrm>
            <a:off x="13857324" y="5284175"/>
            <a:ext cx="783771" cy="783771"/>
          </a:xfrm>
          <a:prstGeom prst="ellipse">
            <a:avLst/>
          </a:prstGeom>
          <a:solidFill>
            <a:srgbClr val="0457AC"/>
          </a:solidFill>
          <a:ln w="101600">
            <a:solidFill>
              <a:schemeClr val="bg1"/>
            </a:solidFill>
          </a:ln>
          <a:effectLst>
            <a:outerShdw blurRad="203200" dist="50800" dir="5400000" algn="ctr" rotWithShape="0">
              <a:schemeClr val="tx1">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F5FAFF"/>
                </a:solidFill>
                <a:latin typeface="Inter" panose="02000503000000020004" pitchFamily="2" charset="0"/>
                <a:ea typeface="Inter" panose="02000503000000020004" pitchFamily="2" charset="0"/>
              </a:rPr>
              <a:t>3</a:t>
            </a:r>
          </a:p>
        </p:txBody>
      </p:sp>
      <p:sp>
        <p:nvSpPr>
          <p:cNvPr id="32" name="Text Placeholder 21">
            <a:extLst>
              <a:ext uri="{FF2B5EF4-FFF2-40B4-BE49-F238E27FC236}">
                <a16:creationId xmlns:a16="http://schemas.microsoft.com/office/drawing/2014/main" id="{1A7DBAE2-D129-9A6A-4D11-B65EB342BA89}"/>
              </a:ext>
            </a:extLst>
          </p:cNvPr>
          <p:cNvSpPr>
            <a:spLocks noGrp="1"/>
          </p:cNvSpPr>
          <p:nvPr>
            <p:ph type="body" sz="quarter" idx="13" hasCustomPrompt="1"/>
          </p:nvPr>
        </p:nvSpPr>
        <p:spPr>
          <a:xfrm>
            <a:off x="2452534" y="6459831"/>
            <a:ext cx="3186266" cy="414773"/>
          </a:xfrm>
          <a:prstGeom prst="rect">
            <a:avLst/>
          </a:prstGeom>
        </p:spPr>
        <p:txBody>
          <a:bodyPr/>
          <a:lstStyle>
            <a:lvl1pPr marL="0" indent="0" algn="ctr">
              <a:buNone/>
              <a:defRPr sz="2400" b="1" i="0">
                <a:solidFill>
                  <a:srgbClr val="18356F"/>
                </a:solidFill>
                <a:latin typeface="Inter" panose="02000503000000020004" pitchFamily="2" charset="0"/>
                <a:ea typeface="Inter" panose="02000503000000020004" pitchFamily="2" charset="0"/>
              </a:defRPr>
            </a:lvl1pPr>
          </a:lstStyle>
          <a:p>
            <a:pPr lvl="0"/>
            <a:r>
              <a:rPr lang="en-US"/>
              <a:t>This happened</a:t>
            </a:r>
          </a:p>
          <a:p>
            <a:pPr lvl="0"/>
            <a:endParaRPr lang="en-US"/>
          </a:p>
        </p:txBody>
      </p:sp>
      <p:sp>
        <p:nvSpPr>
          <p:cNvPr id="33" name="Text Placeholder 21">
            <a:extLst>
              <a:ext uri="{FF2B5EF4-FFF2-40B4-BE49-F238E27FC236}">
                <a16:creationId xmlns:a16="http://schemas.microsoft.com/office/drawing/2014/main" id="{30D9CAEE-84E9-476A-6543-FC06E4209E62}"/>
              </a:ext>
            </a:extLst>
          </p:cNvPr>
          <p:cNvSpPr>
            <a:spLocks noGrp="1"/>
          </p:cNvSpPr>
          <p:nvPr>
            <p:ph type="body" sz="quarter" idx="14" hasCustomPrompt="1"/>
          </p:nvPr>
        </p:nvSpPr>
        <p:spPr>
          <a:xfrm>
            <a:off x="7550867" y="6459831"/>
            <a:ext cx="3186266" cy="414773"/>
          </a:xfrm>
          <a:prstGeom prst="rect">
            <a:avLst/>
          </a:prstGeom>
        </p:spPr>
        <p:txBody>
          <a:bodyPr/>
          <a:lstStyle>
            <a:lvl1pPr marL="0" indent="0" algn="ctr">
              <a:buNone/>
              <a:defRPr sz="2400" b="1" i="0">
                <a:solidFill>
                  <a:srgbClr val="18356F"/>
                </a:solidFill>
                <a:latin typeface="Inter" panose="02000503000000020004" pitchFamily="2" charset="0"/>
                <a:ea typeface="Inter" panose="02000503000000020004" pitchFamily="2" charset="0"/>
              </a:defRPr>
            </a:lvl1pPr>
          </a:lstStyle>
          <a:p>
            <a:pPr lvl="0"/>
            <a:r>
              <a:rPr lang="en-US"/>
              <a:t>That happened</a:t>
            </a:r>
          </a:p>
          <a:p>
            <a:pPr lvl="0"/>
            <a:endParaRPr lang="en-US"/>
          </a:p>
        </p:txBody>
      </p:sp>
      <p:sp>
        <p:nvSpPr>
          <p:cNvPr id="34" name="Text Placeholder 21">
            <a:extLst>
              <a:ext uri="{FF2B5EF4-FFF2-40B4-BE49-F238E27FC236}">
                <a16:creationId xmlns:a16="http://schemas.microsoft.com/office/drawing/2014/main" id="{C474A41D-B87C-48A2-717A-B8C6A9028DEF}"/>
              </a:ext>
            </a:extLst>
          </p:cNvPr>
          <p:cNvSpPr>
            <a:spLocks noGrp="1"/>
          </p:cNvSpPr>
          <p:nvPr>
            <p:ph type="body" sz="quarter" idx="15" hasCustomPrompt="1"/>
          </p:nvPr>
        </p:nvSpPr>
        <p:spPr>
          <a:xfrm>
            <a:off x="12657667" y="6459831"/>
            <a:ext cx="3186266" cy="414773"/>
          </a:xfrm>
          <a:prstGeom prst="rect">
            <a:avLst/>
          </a:prstGeom>
        </p:spPr>
        <p:txBody>
          <a:bodyPr/>
          <a:lstStyle>
            <a:lvl1pPr marL="0" indent="0" algn="ctr">
              <a:buNone/>
              <a:defRPr sz="2400" b="1" i="0">
                <a:solidFill>
                  <a:srgbClr val="18356F"/>
                </a:solidFill>
                <a:latin typeface="Inter" panose="02000503000000020004" pitchFamily="2" charset="0"/>
                <a:ea typeface="Inter" panose="02000503000000020004" pitchFamily="2" charset="0"/>
              </a:defRPr>
            </a:lvl1pPr>
          </a:lstStyle>
          <a:p>
            <a:pPr lvl="0"/>
            <a:r>
              <a:rPr lang="en-US"/>
              <a:t>Then this happened</a:t>
            </a:r>
          </a:p>
          <a:p>
            <a:pPr lvl="0"/>
            <a:endParaRPr lang="en-US"/>
          </a:p>
        </p:txBody>
      </p:sp>
      <p:sp>
        <p:nvSpPr>
          <p:cNvPr id="36" name="TextBox 35">
            <a:extLst>
              <a:ext uri="{FF2B5EF4-FFF2-40B4-BE49-F238E27FC236}">
                <a16:creationId xmlns:a16="http://schemas.microsoft.com/office/drawing/2014/main" id="{551CC955-3351-8EB9-7605-5B0D3FD583EF}"/>
              </a:ext>
            </a:extLst>
          </p:cNvPr>
          <p:cNvSpPr txBox="1"/>
          <p:nvPr userDrawn="1"/>
        </p:nvSpPr>
        <p:spPr>
          <a:xfrm>
            <a:off x="3621303" y="7122202"/>
            <a:ext cx="816250" cy="400110"/>
          </a:xfrm>
          <a:prstGeom prst="rect">
            <a:avLst/>
          </a:prstGeom>
          <a:noFill/>
        </p:spPr>
        <p:txBody>
          <a:bodyPr wrap="none" rtlCol="0">
            <a:spAutoFit/>
          </a:bodyPr>
          <a:lstStyle/>
          <a:p>
            <a:pPr algn="ctr"/>
            <a:r>
              <a:rPr lang="en-US" sz="2000">
                <a:solidFill>
                  <a:schemeClr val="tx1">
                    <a:lumMod val="50000"/>
                    <a:lumOff val="50000"/>
                  </a:schemeClr>
                </a:solidFill>
                <a:latin typeface="Inter" panose="02000503000000020004" pitchFamily="2" charset="0"/>
                <a:ea typeface="Inter" panose="02000503000000020004" pitchFamily="2" charset="0"/>
              </a:rPr>
              <a:t>2024</a:t>
            </a:r>
          </a:p>
        </p:txBody>
      </p:sp>
      <p:sp>
        <p:nvSpPr>
          <p:cNvPr id="37" name="TextBox 36">
            <a:extLst>
              <a:ext uri="{FF2B5EF4-FFF2-40B4-BE49-F238E27FC236}">
                <a16:creationId xmlns:a16="http://schemas.microsoft.com/office/drawing/2014/main" id="{64789A4F-6E29-BB01-E58C-8261202C94E8}"/>
              </a:ext>
            </a:extLst>
          </p:cNvPr>
          <p:cNvSpPr txBox="1"/>
          <p:nvPr userDrawn="1"/>
        </p:nvSpPr>
        <p:spPr>
          <a:xfrm>
            <a:off x="8735170" y="7122202"/>
            <a:ext cx="816250" cy="400110"/>
          </a:xfrm>
          <a:prstGeom prst="rect">
            <a:avLst/>
          </a:prstGeom>
          <a:noFill/>
        </p:spPr>
        <p:txBody>
          <a:bodyPr wrap="none" rtlCol="0">
            <a:spAutoFit/>
          </a:bodyPr>
          <a:lstStyle/>
          <a:p>
            <a:pPr algn="ctr"/>
            <a:r>
              <a:rPr lang="en-US" sz="2000">
                <a:solidFill>
                  <a:schemeClr val="tx1">
                    <a:lumMod val="50000"/>
                    <a:lumOff val="50000"/>
                  </a:schemeClr>
                </a:solidFill>
                <a:latin typeface="Inter" panose="02000503000000020004" pitchFamily="2" charset="0"/>
                <a:ea typeface="Inter" panose="02000503000000020004" pitchFamily="2" charset="0"/>
              </a:rPr>
              <a:t>2025</a:t>
            </a:r>
          </a:p>
        </p:txBody>
      </p:sp>
      <p:sp>
        <p:nvSpPr>
          <p:cNvPr id="38" name="TextBox 37">
            <a:extLst>
              <a:ext uri="{FF2B5EF4-FFF2-40B4-BE49-F238E27FC236}">
                <a16:creationId xmlns:a16="http://schemas.microsoft.com/office/drawing/2014/main" id="{EA9D557B-7D1A-57B7-9109-C1FBEB9869D2}"/>
              </a:ext>
            </a:extLst>
          </p:cNvPr>
          <p:cNvSpPr txBox="1"/>
          <p:nvPr userDrawn="1"/>
        </p:nvSpPr>
        <p:spPr>
          <a:xfrm>
            <a:off x="13849037" y="7122202"/>
            <a:ext cx="816250" cy="400110"/>
          </a:xfrm>
          <a:prstGeom prst="rect">
            <a:avLst/>
          </a:prstGeom>
          <a:noFill/>
        </p:spPr>
        <p:txBody>
          <a:bodyPr wrap="none" rtlCol="0">
            <a:spAutoFit/>
          </a:bodyPr>
          <a:lstStyle/>
          <a:p>
            <a:pPr algn="ctr"/>
            <a:r>
              <a:rPr lang="en-US" sz="2000">
                <a:solidFill>
                  <a:schemeClr val="tx1">
                    <a:lumMod val="50000"/>
                    <a:lumOff val="50000"/>
                  </a:schemeClr>
                </a:solidFill>
                <a:latin typeface="Inter" panose="02000503000000020004" pitchFamily="2" charset="0"/>
                <a:ea typeface="Inter" panose="02000503000000020004" pitchFamily="2" charset="0"/>
              </a:rPr>
              <a:t>2026</a:t>
            </a:r>
          </a:p>
        </p:txBody>
      </p:sp>
      <p:sp>
        <p:nvSpPr>
          <p:cNvPr id="44" name="Text Placeholder 19">
            <a:extLst>
              <a:ext uri="{FF2B5EF4-FFF2-40B4-BE49-F238E27FC236}">
                <a16:creationId xmlns:a16="http://schemas.microsoft.com/office/drawing/2014/main" id="{7CB1FE8B-62D1-8B0B-562B-0ABDDF14378A}"/>
              </a:ext>
            </a:extLst>
          </p:cNvPr>
          <p:cNvSpPr>
            <a:spLocks noGrp="1"/>
          </p:cNvSpPr>
          <p:nvPr>
            <p:ph type="body" sz="quarter" idx="12" hasCustomPrompt="1"/>
          </p:nvPr>
        </p:nvSpPr>
        <p:spPr>
          <a:xfrm>
            <a:off x="2057400" y="1305999"/>
            <a:ext cx="14173200" cy="1932502"/>
          </a:xfrm>
          <a:prstGeom prst="rect">
            <a:avLst/>
          </a:prstGeom>
        </p:spPr>
        <p:txBody>
          <a:bodyPr/>
          <a:lstStyle>
            <a:lvl1pPr marL="0" indent="0" algn="ctr">
              <a:spcBef>
                <a:spcPts val="0"/>
              </a:spcBef>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Simple timeline layout</a:t>
            </a:r>
          </a:p>
        </p:txBody>
      </p:sp>
      <p:pic>
        <p:nvPicPr>
          <p:cNvPr id="2" name="Picture 10">
            <a:extLst>
              <a:ext uri="{FF2B5EF4-FFF2-40B4-BE49-F238E27FC236}">
                <a16:creationId xmlns:a16="http://schemas.microsoft.com/office/drawing/2014/main" id="{F9AF9715-A735-253F-D54B-4556C82A05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3" name="Slide Number Placeholder 5">
            <a:extLst>
              <a:ext uri="{FF2B5EF4-FFF2-40B4-BE49-F238E27FC236}">
                <a16:creationId xmlns:a16="http://schemas.microsoft.com/office/drawing/2014/main" id="{6E640B85-113A-8B18-B243-92F14F4F43EB}"/>
              </a:ext>
            </a:extLst>
          </p:cNvPr>
          <p:cNvSpPr>
            <a:spLocks noGrp="1"/>
          </p:cNvSpPr>
          <p:nvPr>
            <p:ph type="sldNum" sz="quarter" idx="16"/>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2435947981"/>
      </p:ext>
    </p:extLst>
  </p:cSld>
  <p:clrMapOvr>
    <a:masterClrMapping/>
  </p:clrMapOvr>
  <p:extLst>
    <p:ext uri="{DCECCB84-F9BA-43D5-87BE-67443E8EF086}">
      <p15:sldGuideLst xmlns:p15="http://schemas.microsoft.com/office/powerpoint/2012/main">
        <p15:guide id="1" orient="horz" pos="2208" userDrawn="1">
          <p15:clr>
            <a:srgbClr val="FBAE40"/>
          </p15:clr>
        </p15:guide>
        <p15:guide id="2" pos="696"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block layout">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5" name="H1">
            <a:extLst>
              <a:ext uri="{FF2B5EF4-FFF2-40B4-BE49-F238E27FC236}">
                <a16:creationId xmlns:a16="http://schemas.microsoft.com/office/drawing/2014/main" id="{9638E3BF-B89A-E1C8-9F64-D89EE8C0B009}"/>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32" name="Text Placeholder 21">
            <a:extLst>
              <a:ext uri="{FF2B5EF4-FFF2-40B4-BE49-F238E27FC236}">
                <a16:creationId xmlns:a16="http://schemas.microsoft.com/office/drawing/2014/main" id="{1A7DBAE2-D129-9A6A-4D11-B65EB342BA89}"/>
              </a:ext>
            </a:extLst>
          </p:cNvPr>
          <p:cNvSpPr>
            <a:spLocks noGrp="1"/>
          </p:cNvSpPr>
          <p:nvPr>
            <p:ph type="body" sz="quarter" idx="13" hasCustomPrompt="1"/>
          </p:nvPr>
        </p:nvSpPr>
        <p:spPr>
          <a:xfrm>
            <a:off x="3345971" y="4124101"/>
            <a:ext cx="2301026" cy="830997"/>
          </a:xfrm>
          <a:prstGeom prst="rect">
            <a:avLst/>
          </a:prstGeom>
        </p:spPr>
        <p:txBody>
          <a:bodyPr wrap="square">
            <a:spAutoFit/>
          </a:bodyPr>
          <a:lstStyle>
            <a:lvl1pPr marL="0" indent="0" algn="l">
              <a:buNone/>
              <a:defRPr sz="2400" b="1" i="0">
                <a:solidFill>
                  <a:schemeClr val="accent1"/>
                </a:solidFill>
                <a:latin typeface="Inter" panose="02000503000000020004" pitchFamily="2" charset="0"/>
                <a:ea typeface="Inter" panose="02000503000000020004" pitchFamily="2" charset="0"/>
              </a:defRPr>
            </a:lvl1pPr>
          </a:lstStyle>
          <a:p>
            <a:pPr lvl="0"/>
            <a:r>
              <a:rPr lang="en-US"/>
              <a:t>This is a small headline</a:t>
            </a:r>
          </a:p>
        </p:txBody>
      </p:sp>
      <p:sp>
        <p:nvSpPr>
          <p:cNvPr id="44" name="Text Placeholder 19">
            <a:extLst>
              <a:ext uri="{FF2B5EF4-FFF2-40B4-BE49-F238E27FC236}">
                <a16:creationId xmlns:a16="http://schemas.microsoft.com/office/drawing/2014/main" id="{7CB1FE8B-62D1-8B0B-562B-0ABDDF14378A}"/>
              </a:ext>
            </a:extLst>
          </p:cNvPr>
          <p:cNvSpPr>
            <a:spLocks noGrp="1"/>
          </p:cNvSpPr>
          <p:nvPr>
            <p:ph type="body" sz="quarter" idx="12" hasCustomPrompt="1"/>
          </p:nvPr>
        </p:nvSpPr>
        <p:spPr>
          <a:xfrm>
            <a:off x="2057400" y="1305999"/>
            <a:ext cx="14173200" cy="1932502"/>
          </a:xfrm>
          <a:prstGeom prst="rect">
            <a:avLst/>
          </a:prstGeom>
        </p:spPr>
        <p:txBody>
          <a:bodyPr/>
          <a:lstStyle>
            <a:lvl1pPr marL="0" indent="0" algn="ctr">
              <a:spcBef>
                <a:spcPts val="0"/>
              </a:spcBef>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Three block layout</a:t>
            </a:r>
          </a:p>
        </p:txBody>
      </p:sp>
      <p:sp>
        <p:nvSpPr>
          <p:cNvPr id="7" name="Rectangle 6">
            <a:extLst>
              <a:ext uri="{FF2B5EF4-FFF2-40B4-BE49-F238E27FC236}">
                <a16:creationId xmlns:a16="http://schemas.microsoft.com/office/drawing/2014/main" id="{C8D6C600-00B3-4F68-92F9-E241BD3FDD32}"/>
              </a:ext>
            </a:extLst>
          </p:cNvPr>
          <p:cNvSpPr/>
          <p:nvPr userDrawn="1"/>
        </p:nvSpPr>
        <p:spPr>
          <a:xfrm>
            <a:off x="1197586" y="4198986"/>
            <a:ext cx="1828800" cy="1828800"/>
          </a:xfrm>
          <a:prstGeom prst="rect">
            <a:avLst/>
          </a:prstGeom>
          <a:solidFill>
            <a:schemeClr val="bg1"/>
          </a:solidFill>
          <a:ln>
            <a:noFill/>
          </a:ln>
          <a:effectLst>
            <a:outerShdw blurRad="355600" dist="1016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53">
            <a:extLst>
              <a:ext uri="{FF2B5EF4-FFF2-40B4-BE49-F238E27FC236}">
                <a16:creationId xmlns:a16="http://schemas.microsoft.com/office/drawing/2014/main" id="{1DCD2397-E151-1313-5AD7-B1D20DE8338B}"/>
              </a:ext>
            </a:extLst>
          </p:cNvPr>
          <p:cNvSpPr>
            <a:spLocks noGrp="1"/>
          </p:cNvSpPr>
          <p:nvPr>
            <p:ph type="pic" sz="quarter" idx="21"/>
          </p:nvPr>
        </p:nvSpPr>
        <p:spPr>
          <a:xfrm>
            <a:off x="1426186" y="4427586"/>
            <a:ext cx="1371600" cy="1371600"/>
          </a:xfrm>
          <a:prstGeom prst="rect">
            <a:avLst/>
          </a:prstGeom>
        </p:spPr>
        <p:txBody>
          <a:bodyPr/>
          <a:lstStyle/>
          <a:p>
            <a:r>
              <a:rPr lang="en-US"/>
              <a:t>Click icon to add picture</a:t>
            </a:r>
          </a:p>
        </p:txBody>
      </p:sp>
      <p:pic>
        <p:nvPicPr>
          <p:cNvPr id="2" name="Picture 10">
            <a:extLst>
              <a:ext uri="{FF2B5EF4-FFF2-40B4-BE49-F238E27FC236}">
                <a16:creationId xmlns:a16="http://schemas.microsoft.com/office/drawing/2014/main" id="{3C04171C-7A49-0242-A2A1-30AE874A2EF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3" name="Slide Number Placeholder 5">
            <a:extLst>
              <a:ext uri="{FF2B5EF4-FFF2-40B4-BE49-F238E27FC236}">
                <a16:creationId xmlns:a16="http://schemas.microsoft.com/office/drawing/2014/main" id="{F134B863-BDDE-26B2-80F3-7BAFC4E09225}"/>
              </a:ext>
            </a:extLst>
          </p:cNvPr>
          <p:cNvSpPr>
            <a:spLocks noGrp="1"/>
          </p:cNvSpPr>
          <p:nvPr>
            <p:ph type="sldNum" sz="quarter" idx="31"/>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
        <p:nvSpPr>
          <p:cNvPr id="9" name="Text Placeholder 8">
            <a:extLst>
              <a:ext uri="{FF2B5EF4-FFF2-40B4-BE49-F238E27FC236}">
                <a16:creationId xmlns:a16="http://schemas.microsoft.com/office/drawing/2014/main" id="{77FE4D32-63BC-D7EF-6998-11577C49292A}"/>
              </a:ext>
            </a:extLst>
          </p:cNvPr>
          <p:cNvSpPr>
            <a:spLocks noGrp="1"/>
          </p:cNvSpPr>
          <p:nvPr>
            <p:ph type="body" sz="quarter" idx="32"/>
          </p:nvPr>
        </p:nvSpPr>
        <p:spPr>
          <a:xfrm>
            <a:off x="3345971" y="5086586"/>
            <a:ext cx="2301026" cy="1611312"/>
          </a:xfrm>
          <a:prstGeom prst="rect">
            <a:avLst/>
          </a:prstGeom>
        </p:spPr>
        <p:txBody>
          <a:bodyPr/>
          <a:lstStyle>
            <a:lvl1pPr marL="0">
              <a:buNone/>
              <a:defRPr sz="1800" b="0" i="0">
                <a:solidFill>
                  <a:schemeClr val="tx2"/>
                </a:solidFill>
                <a:latin typeface="Inter" panose="02000503000000020004" pitchFamily="2" charset="0"/>
                <a:ea typeface="Inter" panose="02000503000000020004" pitchFamily="2" charset="0"/>
              </a:defRPr>
            </a:lvl1pPr>
            <a:lvl2pPr>
              <a:buNone/>
              <a:defRPr/>
            </a:lvl2pPr>
          </a:lstStyle>
          <a:p>
            <a:pPr lvl="0"/>
            <a:r>
              <a:rPr lang="en-US"/>
              <a:t>Click to edit Master text styles</a:t>
            </a:r>
          </a:p>
        </p:txBody>
      </p:sp>
      <p:sp>
        <p:nvSpPr>
          <p:cNvPr id="12" name="Text Placeholder 21">
            <a:extLst>
              <a:ext uri="{FF2B5EF4-FFF2-40B4-BE49-F238E27FC236}">
                <a16:creationId xmlns:a16="http://schemas.microsoft.com/office/drawing/2014/main" id="{527FF2CB-C6D8-B6AB-3BA3-34FF961654B4}"/>
              </a:ext>
            </a:extLst>
          </p:cNvPr>
          <p:cNvSpPr>
            <a:spLocks noGrp="1"/>
          </p:cNvSpPr>
          <p:nvPr>
            <p:ph type="body" sz="quarter" idx="33" hasCustomPrompt="1"/>
          </p:nvPr>
        </p:nvSpPr>
        <p:spPr>
          <a:xfrm>
            <a:off x="9108739" y="4124101"/>
            <a:ext cx="2301026" cy="830997"/>
          </a:xfrm>
          <a:prstGeom prst="rect">
            <a:avLst/>
          </a:prstGeom>
        </p:spPr>
        <p:txBody>
          <a:bodyPr wrap="square">
            <a:spAutoFit/>
          </a:bodyPr>
          <a:lstStyle>
            <a:lvl1pPr marL="0" indent="0" algn="l">
              <a:buNone/>
              <a:defRPr sz="2400" b="1" i="0">
                <a:solidFill>
                  <a:schemeClr val="accent1"/>
                </a:solidFill>
                <a:latin typeface="Inter" panose="02000503000000020004" pitchFamily="2" charset="0"/>
                <a:ea typeface="Inter" panose="02000503000000020004" pitchFamily="2" charset="0"/>
              </a:defRPr>
            </a:lvl1pPr>
          </a:lstStyle>
          <a:p>
            <a:pPr lvl="0"/>
            <a:r>
              <a:rPr lang="en-US"/>
              <a:t>This is a small headline</a:t>
            </a:r>
          </a:p>
        </p:txBody>
      </p:sp>
      <p:sp>
        <p:nvSpPr>
          <p:cNvPr id="13" name="Rectangle 12">
            <a:extLst>
              <a:ext uri="{FF2B5EF4-FFF2-40B4-BE49-F238E27FC236}">
                <a16:creationId xmlns:a16="http://schemas.microsoft.com/office/drawing/2014/main" id="{0DFAB853-70D6-9B1E-8CF2-77F17CB9AFF0}"/>
              </a:ext>
            </a:extLst>
          </p:cNvPr>
          <p:cNvSpPr/>
          <p:nvPr userDrawn="1"/>
        </p:nvSpPr>
        <p:spPr>
          <a:xfrm>
            <a:off x="6960250" y="4198986"/>
            <a:ext cx="1828800" cy="1828800"/>
          </a:xfrm>
          <a:prstGeom prst="rect">
            <a:avLst/>
          </a:prstGeom>
          <a:solidFill>
            <a:schemeClr val="bg1"/>
          </a:solidFill>
          <a:ln>
            <a:noFill/>
          </a:ln>
          <a:effectLst>
            <a:outerShdw blurRad="355600" dist="1016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53">
            <a:extLst>
              <a:ext uri="{FF2B5EF4-FFF2-40B4-BE49-F238E27FC236}">
                <a16:creationId xmlns:a16="http://schemas.microsoft.com/office/drawing/2014/main" id="{11BC2D44-3042-3A81-2B14-E4B32BF4321C}"/>
              </a:ext>
            </a:extLst>
          </p:cNvPr>
          <p:cNvSpPr>
            <a:spLocks noGrp="1"/>
          </p:cNvSpPr>
          <p:nvPr>
            <p:ph type="pic" sz="quarter" idx="34"/>
          </p:nvPr>
        </p:nvSpPr>
        <p:spPr>
          <a:xfrm>
            <a:off x="7188954" y="4427586"/>
            <a:ext cx="1371600" cy="1371600"/>
          </a:xfrm>
          <a:prstGeom prst="rect">
            <a:avLst/>
          </a:prstGeom>
        </p:spPr>
        <p:txBody>
          <a:bodyPr/>
          <a:lstStyle/>
          <a:p>
            <a:r>
              <a:rPr lang="en-US"/>
              <a:t>Click icon to add picture</a:t>
            </a:r>
          </a:p>
        </p:txBody>
      </p:sp>
      <p:sp>
        <p:nvSpPr>
          <p:cNvPr id="15" name="Text Placeholder 8">
            <a:extLst>
              <a:ext uri="{FF2B5EF4-FFF2-40B4-BE49-F238E27FC236}">
                <a16:creationId xmlns:a16="http://schemas.microsoft.com/office/drawing/2014/main" id="{3C852D9E-1376-8F98-52DE-FFDC6DFE6FD2}"/>
              </a:ext>
            </a:extLst>
          </p:cNvPr>
          <p:cNvSpPr>
            <a:spLocks noGrp="1"/>
          </p:cNvSpPr>
          <p:nvPr>
            <p:ph type="body" sz="quarter" idx="35"/>
          </p:nvPr>
        </p:nvSpPr>
        <p:spPr>
          <a:xfrm>
            <a:off x="9108739" y="5086586"/>
            <a:ext cx="2301026" cy="1611312"/>
          </a:xfrm>
          <a:prstGeom prst="rect">
            <a:avLst/>
          </a:prstGeom>
        </p:spPr>
        <p:txBody>
          <a:bodyPr/>
          <a:lstStyle>
            <a:lvl1pPr marL="0">
              <a:buNone/>
              <a:defRPr sz="1800" b="0" i="0">
                <a:solidFill>
                  <a:schemeClr val="tx2"/>
                </a:solidFill>
                <a:latin typeface="Inter" panose="02000503000000020004" pitchFamily="2" charset="0"/>
                <a:ea typeface="Inter" panose="02000503000000020004" pitchFamily="2" charset="0"/>
              </a:defRPr>
            </a:lvl1pPr>
            <a:lvl2pPr>
              <a:buNone/>
              <a:defRPr/>
            </a:lvl2pPr>
          </a:lstStyle>
          <a:p>
            <a:pPr lvl="0"/>
            <a:r>
              <a:rPr lang="en-US"/>
              <a:t>Click to edit Master text styles</a:t>
            </a:r>
          </a:p>
        </p:txBody>
      </p:sp>
      <p:sp>
        <p:nvSpPr>
          <p:cNvPr id="16" name="Text Placeholder 21">
            <a:extLst>
              <a:ext uri="{FF2B5EF4-FFF2-40B4-BE49-F238E27FC236}">
                <a16:creationId xmlns:a16="http://schemas.microsoft.com/office/drawing/2014/main" id="{5EA0EC2B-37E0-5356-1B04-B1321D8FDA78}"/>
              </a:ext>
            </a:extLst>
          </p:cNvPr>
          <p:cNvSpPr>
            <a:spLocks noGrp="1"/>
          </p:cNvSpPr>
          <p:nvPr>
            <p:ph type="body" sz="quarter" idx="36" hasCustomPrompt="1"/>
          </p:nvPr>
        </p:nvSpPr>
        <p:spPr>
          <a:xfrm>
            <a:off x="14871300" y="4124101"/>
            <a:ext cx="2301026" cy="830997"/>
          </a:xfrm>
          <a:prstGeom prst="rect">
            <a:avLst/>
          </a:prstGeom>
        </p:spPr>
        <p:txBody>
          <a:bodyPr wrap="square">
            <a:spAutoFit/>
          </a:bodyPr>
          <a:lstStyle>
            <a:lvl1pPr marL="0" indent="0" algn="l">
              <a:buNone/>
              <a:defRPr sz="2400" b="1" i="0">
                <a:solidFill>
                  <a:schemeClr val="accent1"/>
                </a:solidFill>
                <a:latin typeface="Inter" panose="02000503000000020004" pitchFamily="2" charset="0"/>
                <a:ea typeface="Inter" panose="02000503000000020004" pitchFamily="2" charset="0"/>
              </a:defRPr>
            </a:lvl1pPr>
          </a:lstStyle>
          <a:p>
            <a:pPr lvl="0"/>
            <a:r>
              <a:rPr lang="en-US"/>
              <a:t>This is a small headline</a:t>
            </a:r>
          </a:p>
        </p:txBody>
      </p:sp>
      <p:sp>
        <p:nvSpPr>
          <p:cNvPr id="17" name="Rectangle 16">
            <a:extLst>
              <a:ext uri="{FF2B5EF4-FFF2-40B4-BE49-F238E27FC236}">
                <a16:creationId xmlns:a16="http://schemas.microsoft.com/office/drawing/2014/main" id="{E9099AA6-E037-160D-7FEE-F34107FF3DFD}"/>
              </a:ext>
            </a:extLst>
          </p:cNvPr>
          <p:cNvSpPr/>
          <p:nvPr userDrawn="1"/>
        </p:nvSpPr>
        <p:spPr>
          <a:xfrm>
            <a:off x="12722915" y="4198986"/>
            <a:ext cx="1828800" cy="1828800"/>
          </a:xfrm>
          <a:prstGeom prst="rect">
            <a:avLst/>
          </a:prstGeom>
          <a:solidFill>
            <a:schemeClr val="bg1"/>
          </a:solidFill>
          <a:ln>
            <a:noFill/>
          </a:ln>
          <a:effectLst>
            <a:outerShdw blurRad="355600" dist="1016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icture Placeholder 53">
            <a:extLst>
              <a:ext uri="{FF2B5EF4-FFF2-40B4-BE49-F238E27FC236}">
                <a16:creationId xmlns:a16="http://schemas.microsoft.com/office/drawing/2014/main" id="{E1AFC3DD-2A24-0B92-FA64-EB8CEA0F6A88}"/>
              </a:ext>
            </a:extLst>
          </p:cNvPr>
          <p:cNvSpPr>
            <a:spLocks noGrp="1"/>
          </p:cNvSpPr>
          <p:nvPr>
            <p:ph type="pic" sz="quarter" idx="37"/>
          </p:nvPr>
        </p:nvSpPr>
        <p:spPr>
          <a:xfrm>
            <a:off x="12951515" y="4427586"/>
            <a:ext cx="1371600" cy="1371600"/>
          </a:xfrm>
          <a:prstGeom prst="rect">
            <a:avLst/>
          </a:prstGeom>
        </p:spPr>
        <p:txBody>
          <a:bodyPr/>
          <a:lstStyle/>
          <a:p>
            <a:r>
              <a:rPr lang="en-US"/>
              <a:t>Click icon to add picture</a:t>
            </a:r>
          </a:p>
        </p:txBody>
      </p:sp>
      <p:sp>
        <p:nvSpPr>
          <p:cNvPr id="19" name="Text Placeholder 8">
            <a:extLst>
              <a:ext uri="{FF2B5EF4-FFF2-40B4-BE49-F238E27FC236}">
                <a16:creationId xmlns:a16="http://schemas.microsoft.com/office/drawing/2014/main" id="{97366952-92E2-9C67-8EEE-60DEBBB93AAB}"/>
              </a:ext>
            </a:extLst>
          </p:cNvPr>
          <p:cNvSpPr>
            <a:spLocks noGrp="1"/>
          </p:cNvSpPr>
          <p:nvPr>
            <p:ph type="body" sz="quarter" idx="38"/>
          </p:nvPr>
        </p:nvSpPr>
        <p:spPr>
          <a:xfrm>
            <a:off x="14871300" y="5086586"/>
            <a:ext cx="2301026" cy="1611312"/>
          </a:xfrm>
          <a:prstGeom prst="rect">
            <a:avLst/>
          </a:prstGeom>
        </p:spPr>
        <p:txBody>
          <a:bodyPr/>
          <a:lstStyle>
            <a:lvl1pPr marL="0">
              <a:buNone/>
              <a:defRPr sz="1800" b="0" i="0">
                <a:solidFill>
                  <a:schemeClr val="tx2"/>
                </a:solidFill>
                <a:latin typeface="Inter" panose="02000503000000020004" pitchFamily="2" charset="0"/>
                <a:ea typeface="Inter" panose="02000503000000020004" pitchFamily="2" charset="0"/>
              </a:defRPr>
            </a:lvl1pPr>
            <a:lvl2pPr>
              <a:buNone/>
              <a:defRPr/>
            </a:lvl2pPr>
          </a:lstStyle>
          <a:p>
            <a:pPr lvl="0"/>
            <a:r>
              <a:rPr lang="en-US"/>
              <a:t>Click to edit Master text styles</a:t>
            </a:r>
          </a:p>
        </p:txBody>
      </p:sp>
    </p:spTree>
    <p:extLst>
      <p:ext uri="{BB962C8B-B14F-4D97-AF65-F5344CB8AC3E}">
        <p14:creationId xmlns:p14="http://schemas.microsoft.com/office/powerpoint/2010/main" val="1874822684"/>
      </p:ext>
    </p:extLst>
  </p:cSld>
  <p:clrMapOvr>
    <a:masterClrMapping/>
  </p:clrMapOvr>
  <p:extLst>
    <p:ext uri="{DCECCB84-F9BA-43D5-87BE-67443E8EF086}">
      <p15:sldGuideLst xmlns:p15="http://schemas.microsoft.com/office/powerpoint/2012/main">
        <p15:guide id="1" orient="horz" pos="2208" userDrawn="1">
          <p15:clr>
            <a:srgbClr val="FBAE40"/>
          </p15:clr>
        </p15:guide>
        <p15:guide id="2" pos="696"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Large Stats">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5" name="H1">
            <a:extLst>
              <a:ext uri="{FF2B5EF4-FFF2-40B4-BE49-F238E27FC236}">
                <a16:creationId xmlns:a16="http://schemas.microsoft.com/office/drawing/2014/main" id="{9638E3BF-B89A-E1C8-9F64-D89EE8C0B009}"/>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2" name="Text Placeholder 19">
            <a:extLst>
              <a:ext uri="{FF2B5EF4-FFF2-40B4-BE49-F238E27FC236}">
                <a16:creationId xmlns:a16="http://schemas.microsoft.com/office/drawing/2014/main" id="{6CB75C3A-E4F1-BFD1-DBED-E8E1B5F183A5}"/>
              </a:ext>
            </a:extLst>
          </p:cNvPr>
          <p:cNvSpPr>
            <a:spLocks noGrp="1"/>
          </p:cNvSpPr>
          <p:nvPr>
            <p:ph type="body" sz="quarter" idx="12" hasCustomPrompt="1"/>
          </p:nvPr>
        </p:nvSpPr>
        <p:spPr>
          <a:xfrm>
            <a:off x="2057400" y="1305998"/>
            <a:ext cx="14173200" cy="2313501"/>
          </a:xfrm>
          <a:prstGeom prst="rect">
            <a:avLst/>
          </a:prstGeom>
        </p:spPr>
        <p:txBody>
          <a:bodyPr/>
          <a:lstStyle>
            <a:lvl1pPr marL="0" indent="0" algn="ctr">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Three Large Stats Layout</a:t>
            </a:r>
          </a:p>
        </p:txBody>
      </p:sp>
      <p:sp>
        <p:nvSpPr>
          <p:cNvPr id="4" name="TextBox 55">
            <a:extLst>
              <a:ext uri="{FF2B5EF4-FFF2-40B4-BE49-F238E27FC236}">
                <a16:creationId xmlns:a16="http://schemas.microsoft.com/office/drawing/2014/main" id="{22EAFA94-5753-FA37-3461-64F5DAC5C877}"/>
              </a:ext>
            </a:extLst>
          </p:cNvPr>
          <p:cNvSpPr txBox="1"/>
          <p:nvPr userDrawn="1"/>
        </p:nvSpPr>
        <p:spPr>
          <a:xfrm>
            <a:off x="1067043" y="6512953"/>
            <a:ext cx="3639407" cy="1111394"/>
          </a:xfrm>
          <a:prstGeom prst="rect">
            <a:avLst/>
          </a:prstGeom>
        </p:spPr>
        <p:txBody>
          <a:bodyPr wrap="square" lIns="0" tIns="0" rIns="0" bIns="0" numCol="1" rtlCol="0" anchor="t" anchorCtr="1">
            <a:spAutoFit/>
          </a:bodyPr>
          <a:lstStyle/>
          <a:p>
            <a:pPr marL="0" marR="0" lvl="0" indent="0" algn="ctr" defTabSz="914400" rtl="0" eaLnBrk="1" fontAlgn="auto" latinLnBrk="0" hangingPunct="1">
              <a:lnSpc>
                <a:spcPts val="7559"/>
              </a:lnSpc>
              <a:spcBef>
                <a:spcPct val="0"/>
              </a:spcBef>
              <a:spcAft>
                <a:spcPts val="0"/>
              </a:spcAft>
              <a:buClrTx/>
              <a:buSzTx/>
              <a:buFontTx/>
              <a:buNone/>
              <a:tabLst/>
              <a:defRPr/>
            </a:pPr>
            <a:r>
              <a:rPr lang="en-US" sz="12400" b="1">
                <a:solidFill>
                  <a:srgbClr val="0457AC"/>
                </a:solidFill>
                <a:latin typeface="Inter" panose="02000503000000020004" pitchFamily="2" charset="0"/>
                <a:ea typeface="Inter" panose="02000503000000020004" pitchFamily="2" charset="0"/>
                <a:cs typeface="Plus Jakarta Sans" pitchFamily="2" charset="77"/>
                <a:sym typeface="Eastman Grotesque Bold"/>
              </a:rPr>
              <a:t>97%</a:t>
            </a:r>
          </a:p>
        </p:txBody>
      </p:sp>
      <p:sp>
        <p:nvSpPr>
          <p:cNvPr id="8" name="Text Placeholder 21">
            <a:extLst>
              <a:ext uri="{FF2B5EF4-FFF2-40B4-BE49-F238E27FC236}">
                <a16:creationId xmlns:a16="http://schemas.microsoft.com/office/drawing/2014/main" id="{C699D559-4E26-24EF-30BB-85FC777AD28E}"/>
              </a:ext>
            </a:extLst>
          </p:cNvPr>
          <p:cNvSpPr>
            <a:spLocks noGrp="1"/>
          </p:cNvSpPr>
          <p:nvPr>
            <p:ph type="body" sz="quarter" idx="16" hasCustomPrompt="1"/>
          </p:nvPr>
        </p:nvSpPr>
        <p:spPr>
          <a:xfrm>
            <a:off x="1163223" y="7766448"/>
            <a:ext cx="3545842" cy="323165"/>
          </a:xfrm>
          <a:prstGeom prst="rect">
            <a:avLst/>
          </a:prstGeom>
        </p:spPr>
        <p:txBody>
          <a:bodyPr wrap="none" lIns="0" tIns="0" rIns="0" bIns="0" numCol="1" spcCol="0">
            <a:sp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chemeClr val="tx2"/>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of people have this problem</a:t>
            </a:r>
          </a:p>
        </p:txBody>
      </p:sp>
      <p:sp>
        <p:nvSpPr>
          <p:cNvPr id="26" name="TextBox 55">
            <a:extLst>
              <a:ext uri="{FF2B5EF4-FFF2-40B4-BE49-F238E27FC236}">
                <a16:creationId xmlns:a16="http://schemas.microsoft.com/office/drawing/2014/main" id="{8A4BA2BD-9CE7-74E7-E7E8-CA94FAD06541}"/>
              </a:ext>
            </a:extLst>
          </p:cNvPr>
          <p:cNvSpPr txBox="1"/>
          <p:nvPr userDrawn="1"/>
        </p:nvSpPr>
        <p:spPr>
          <a:xfrm>
            <a:off x="7170929" y="6512953"/>
            <a:ext cx="3739118" cy="1111394"/>
          </a:xfrm>
          <a:prstGeom prst="rect">
            <a:avLst/>
          </a:prstGeom>
        </p:spPr>
        <p:txBody>
          <a:bodyPr wrap="square" lIns="0" tIns="0" rIns="0" bIns="0" numCol="1" rtlCol="0" anchor="t" anchorCtr="1">
            <a:spAutoFit/>
          </a:bodyPr>
          <a:lstStyle/>
          <a:p>
            <a:pPr marL="0" marR="0" lvl="0" indent="0" algn="ctr" defTabSz="914400" rtl="0" eaLnBrk="1" fontAlgn="auto" latinLnBrk="0" hangingPunct="1">
              <a:lnSpc>
                <a:spcPts val="7559"/>
              </a:lnSpc>
              <a:spcBef>
                <a:spcPct val="0"/>
              </a:spcBef>
              <a:spcAft>
                <a:spcPts val="0"/>
              </a:spcAft>
              <a:buClrTx/>
              <a:buSzTx/>
              <a:buFontTx/>
              <a:buNone/>
              <a:tabLst/>
              <a:defRPr/>
            </a:pPr>
            <a:r>
              <a:rPr lang="en-US" sz="12400" b="1">
                <a:solidFill>
                  <a:srgbClr val="0457AC"/>
                </a:solidFill>
                <a:latin typeface="Inter" panose="02000503000000020004" pitchFamily="2" charset="0"/>
                <a:ea typeface="Inter" panose="02000503000000020004" pitchFamily="2" charset="0"/>
                <a:cs typeface="Plus Jakarta Sans" pitchFamily="2" charset="77"/>
                <a:sym typeface="Eastman Grotesque Bold"/>
              </a:rPr>
              <a:t>33%</a:t>
            </a:r>
          </a:p>
        </p:txBody>
      </p:sp>
      <p:sp>
        <p:nvSpPr>
          <p:cNvPr id="27" name="Text Placeholder 21">
            <a:extLst>
              <a:ext uri="{FF2B5EF4-FFF2-40B4-BE49-F238E27FC236}">
                <a16:creationId xmlns:a16="http://schemas.microsoft.com/office/drawing/2014/main" id="{8237AA65-2886-F658-07AE-90228623A76F}"/>
              </a:ext>
            </a:extLst>
          </p:cNvPr>
          <p:cNvSpPr>
            <a:spLocks noGrp="1"/>
          </p:cNvSpPr>
          <p:nvPr>
            <p:ph type="body" sz="quarter" idx="17" hasCustomPrompt="1"/>
          </p:nvPr>
        </p:nvSpPr>
        <p:spPr>
          <a:xfrm>
            <a:off x="7315200" y="7766448"/>
            <a:ext cx="3491340" cy="1098762"/>
          </a:xfrm>
          <a:prstGeom prst="rect">
            <a:avLst/>
          </a:prstGeom>
        </p:spPr>
        <p:txBody>
          <a:bodyPr wrap="square" lIns="0" tIns="0" rIns="0" bIns="0" numCol="1" spcCol="0">
            <a:sp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chemeClr val="tx2"/>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of people feel existing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solutions don't meet their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needs</a:t>
            </a:r>
          </a:p>
        </p:txBody>
      </p:sp>
      <p:sp>
        <p:nvSpPr>
          <p:cNvPr id="28" name="TextBox 55">
            <a:extLst>
              <a:ext uri="{FF2B5EF4-FFF2-40B4-BE49-F238E27FC236}">
                <a16:creationId xmlns:a16="http://schemas.microsoft.com/office/drawing/2014/main" id="{D4F27A6B-3E16-65CA-D553-B3D7D7C08913}"/>
              </a:ext>
            </a:extLst>
          </p:cNvPr>
          <p:cNvSpPr txBox="1"/>
          <p:nvPr userDrawn="1"/>
        </p:nvSpPr>
        <p:spPr>
          <a:xfrm>
            <a:off x="13669652" y="6512953"/>
            <a:ext cx="3661011" cy="1111394"/>
          </a:xfrm>
          <a:prstGeom prst="rect">
            <a:avLst/>
          </a:prstGeom>
        </p:spPr>
        <p:txBody>
          <a:bodyPr wrap="square" lIns="0" tIns="0" rIns="0" bIns="0" numCol="1" rtlCol="0" anchor="t" anchorCtr="1">
            <a:spAutoFit/>
          </a:bodyPr>
          <a:lstStyle/>
          <a:p>
            <a:pPr marL="0" marR="0" lvl="0" indent="0" algn="ctr" defTabSz="914400" rtl="0" eaLnBrk="1" fontAlgn="auto" latinLnBrk="0" hangingPunct="1">
              <a:lnSpc>
                <a:spcPts val="7559"/>
              </a:lnSpc>
              <a:spcBef>
                <a:spcPct val="0"/>
              </a:spcBef>
              <a:spcAft>
                <a:spcPts val="0"/>
              </a:spcAft>
              <a:buClrTx/>
              <a:buSzTx/>
              <a:buFontTx/>
              <a:buNone/>
              <a:tabLst/>
              <a:defRPr/>
            </a:pPr>
            <a:r>
              <a:rPr lang="en-US" sz="12400" b="1">
                <a:solidFill>
                  <a:srgbClr val="0457AC"/>
                </a:solidFill>
                <a:latin typeface="Inter" panose="02000503000000020004" pitchFamily="2" charset="0"/>
                <a:ea typeface="Inter" panose="02000503000000020004" pitchFamily="2" charset="0"/>
                <a:cs typeface="Plus Jakarta Sans" pitchFamily="2" charset="77"/>
                <a:sym typeface="Eastman Grotesque Bold"/>
              </a:rPr>
              <a:t>57%</a:t>
            </a:r>
          </a:p>
        </p:txBody>
      </p:sp>
      <p:sp>
        <p:nvSpPr>
          <p:cNvPr id="29" name="Text Placeholder 21">
            <a:extLst>
              <a:ext uri="{FF2B5EF4-FFF2-40B4-BE49-F238E27FC236}">
                <a16:creationId xmlns:a16="http://schemas.microsoft.com/office/drawing/2014/main" id="{2B53CD99-75C8-69CD-631B-8081934C1D07}"/>
              </a:ext>
            </a:extLst>
          </p:cNvPr>
          <p:cNvSpPr>
            <a:spLocks noGrp="1"/>
          </p:cNvSpPr>
          <p:nvPr>
            <p:ph type="body" sz="quarter" idx="18" hasCustomPrompt="1"/>
          </p:nvPr>
        </p:nvSpPr>
        <p:spPr>
          <a:xfrm>
            <a:off x="13776252" y="7766448"/>
            <a:ext cx="3832781" cy="710964"/>
          </a:xfrm>
          <a:prstGeom prst="rect">
            <a:avLst/>
          </a:prstGeom>
        </p:spPr>
        <p:txBody>
          <a:bodyPr wrap="none" lIns="0" tIns="0" rIns="0" bIns="0" numCol="1" spcCol="0">
            <a:sp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2100" b="0" i="0">
                <a:solidFill>
                  <a:schemeClr val="tx2"/>
                </a:solidFill>
                <a:latin typeface="Inter" panose="02000503000000020004" pitchFamily="2" charset="0"/>
                <a:ea typeface="Inter" panose="02000503000000020004" pitchFamily="2" charset="0"/>
              </a:defRPr>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of my friends &amp; family thought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it was a great idea</a:t>
            </a:r>
          </a:p>
        </p:txBody>
      </p:sp>
      <p:cxnSp>
        <p:nvCxnSpPr>
          <p:cNvPr id="31" name="Straight Connector 30">
            <a:extLst>
              <a:ext uri="{FF2B5EF4-FFF2-40B4-BE49-F238E27FC236}">
                <a16:creationId xmlns:a16="http://schemas.microsoft.com/office/drawing/2014/main" id="{5262CC68-61CE-D83B-541D-B30D1B178F96}"/>
              </a:ext>
            </a:extLst>
          </p:cNvPr>
          <p:cNvCxnSpPr>
            <a:cxnSpLocks/>
          </p:cNvCxnSpPr>
          <p:nvPr userDrawn="1"/>
        </p:nvCxnSpPr>
        <p:spPr>
          <a:xfrm>
            <a:off x="1163223" y="5600700"/>
            <a:ext cx="3865977" cy="0"/>
          </a:xfrm>
          <a:prstGeom prst="line">
            <a:avLst/>
          </a:prstGeom>
          <a:ln w="50800" cap="rnd">
            <a:solidFill>
              <a:srgbClr val="0457AC"/>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38F8D02-E2F1-E52F-9C58-C996FC9EADD8}"/>
              </a:ext>
            </a:extLst>
          </p:cNvPr>
          <p:cNvCxnSpPr>
            <a:cxnSpLocks/>
          </p:cNvCxnSpPr>
          <p:nvPr userDrawn="1"/>
        </p:nvCxnSpPr>
        <p:spPr>
          <a:xfrm>
            <a:off x="7044070" y="5600700"/>
            <a:ext cx="3865977" cy="0"/>
          </a:xfrm>
          <a:prstGeom prst="line">
            <a:avLst/>
          </a:prstGeom>
          <a:ln w="50800" cap="rnd">
            <a:solidFill>
              <a:srgbClr val="0457AC"/>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06C0DB7-9A88-9E78-D746-1D5780801A32}"/>
              </a:ext>
            </a:extLst>
          </p:cNvPr>
          <p:cNvCxnSpPr>
            <a:cxnSpLocks/>
          </p:cNvCxnSpPr>
          <p:nvPr userDrawn="1"/>
        </p:nvCxnSpPr>
        <p:spPr>
          <a:xfrm>
            <a:off x="13588305" y="5600700"/>
            <a:ext cx="3865977" cy="0"/>
          </a:xfrm>
          <a:prstGeom prst="line">
            <a:avLst/>
          </a:prstGeom>
          <a:ln w="50800" cap="rnd">
            <a:solidFill>
              <a:srgbClr val="0457AC"/>
            </a:solidFill>
          </a:ln>
        </p:spPr>
        <p:style>
          <a:lnRef idx="1">
            <a:schemeClr val="accent1"/>
          </a:lnRef>
          <a:fillRef idx="0">
            <a:schemeClr val="accent1"/>
          </a:fillRef>
          <a:effectRef idx="0">
            <a:schemeClr val="accent1"/>
          </a:effectRef>
          <a:fontRef idx="minor">
            <a:schemeClr val="tx1"/>
          </a:fontRef>
        </p:style>
      </p:cxnSp>
      <p:pic>
        <p:nvPicPr>
          <p:cNvPr id="3" name="Picture 10">
            <a:extLst>
              <a:ext uri="{FF2B5EF4-FFF2-40B4-BE49-F238E27FC236}">
                <a16:creationId xmlns:a16="http://schemas.microsoft.com/office/drawing/2014/main" id="{0A916C9D-01A2-94F9-21CF-D700031AD04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6" name="Slide Number Placeholder 5">
            <a:extLst>
              <a:ext uri="{FF2B5EF4-FFF2-40B4-BE49-F238E27FC236}">
                <a16:creationId xmlns:a16="http://schemas.microsoft.com/office/drawing/2014/main" id="{F3641ADE-C7C9-B4BA-68B7-1EC6386C6D0D}"/>
              </a:ext>
            </a:extLst>
          </p:cNvPr>
          <p:cNvSpPr>
            <a:spLocks noGrp="1"/>
          </p:cNvSpPr>
          <p:nvPr>
            <p:ph type="sldNum" sz="quarter" idx="13"/>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2313096583"/>
      </p:ext>
    </p:extLst>
  </p:cSld>
  <p:clrMapOvr>
    <a:masterClrMapping/>
  </p:clrMapOvr>
  <p:extLst>
    <p:ext uri="{DCECCB84-F9BA-43D5-87BE-67443E8EF086}">
      <p15:sldGuideLst xmlns:p15="http://schemas.microsoft.com/office/powerpoint/2012/main">
        <p15:guide id="1" orient="horz" pos="2208" userDrawn="1">
          <p15:clr>
            <a:srgbClr val="FBAE40"/>
          </p15:clr>
        </p15:guide>
        <p15:guide id="2" pos="696"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ull Text">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18" name="Text Placeholder 25">
            <a:extLst>
              <a:ext uri="{FF2B5EF4-FFF2-40B4-BE49-F238E27FC236}">
                <a16:creationId xmlns:a16="http://schemas.microsoft.com/office/drawing/2014/main" id="{82E255AA-1C6D-0B55-5B81-4A66262FFD2F}"/>
              </a:ext>
            </a:extLst>
          </p:cNvPr>
          <p:cNvSpPr>
            <a:spLocks noGrp="1"/>
          </p:cNvSpPr>
          <p:nvPr>
            <p:ph type="body" sz="quarter" idx="13" hasCustomPrompt="1"/>
          </p:nvPr>
        </p:nvSpPr>
        <p:spPr>
          <a:xfrm>
            <a:off x="981307" y="2913257"/>
            <a:ext cx="16261663" cy="6096928"/>
          </a:xfrm>
          <a:prstGeom prst="rect">
            <a:avLst/>
          </a:prstGeom>
        </p:spPr>
        <p:txBody>
          <a:bodyPr/>
          <a:lstStyle>
            <a:lvl1pPr marL="0" indent="0">
              <a:buNone/>
              <a:defRPr sz="2100">
                <a:solidFill>
                  <a:schemeClr val="tx2"/>
                </a:solidFill>
                <a:latin typeface="Inter" panose="02000503000000020004" pitchFamily="2" charset="0"/>
                <a:ea typeface="Inter" panose="02000503000000020004" pitchFamily="2" charset="0"/>
              </a:defRPr>
            </a:lvl1pPr>
          </a:lstStyle>
          <a:p>
            <a:pPr lvl="0"/>
            <a:r>
              <a:rPr lang="en-US"/>
              <a:t>Text</a:t>
            </a:r>
          </a:p>
        </p:txBody>
      </p:sp>
      <p:sp>
        <p:nvSpPr>
          <p:cNvPr id="5" name="H1">
            <a:extLst>
              <a:ext uri="{FF2B5EF4-FFF2-40B4-BE49-F238E27FC236}">
                <a16:creationId xmlns:a16="http://schemas.microsoft.com/office/drawing/2014/main" id="{84F18160-6F7C-909D-47D6-C63D22CA3A72}"/>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11" name="Text Placeholder 19">
            <a:extLst>
              <a:ext uri="{FF2B5EF4-FFF2-40B4-BE49-F238E27FC236}">
                <a16:creationId xmlns:a16="http://schemas.microsoft.com/office/drawing/2014/main" id="{1B62E80D-0659-4E7F-C7D3-424696B67F35}"/>
              </a:ext>
            </a:extLst>
          </p:cNvPr>
          <p:cNvSpPr>
            <a:spLocks noGrp="1"/>
          </p:cNvSpPr>
          <p:nvPr>
            <p:ph type="body" sz="quarter" idx="12" hasCustomPrompt="1"/>
          </p:nvPr>
        </p:nvSpPr>
        <p:spPr>
          <a:xfrm>
            <a:off x="981330" y="1134367"/>
            <a:ext cx="4111558" cy="1057992"/>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2" name="Text Placeholder 8">
            <a:extLst>
              <a:ext uri="{FF2B5EF4-FFF2-40B4-BE49-F238E27FC236}">
                <a16:creationId xmlns:a16="http://schemas.microsoft.com/office/drawing/2014/main" id="{3AFD9409-517C-DF78-8DD5-DF08A632D5E6}"/>
              </a:ext>
            </a:extLst>
          </p:cNvPr>
          <p:cNvSpPr>
            <a:spLocks noGrp="1"/>
          </p:cNvSpPr>
          <p:nvPr>
            <p:ph type="body" sz="quarter" idx="10" hasCustomPrompt="1"/>
          </p:nvPr>
        </p:nvSpPr>
        <p:spPr>
          <a:xfrm>
            <a:off x="1006044" y="685410"/>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pic>
        <p:nvPicPr>
          <p:cNvPr id="3" name="Picture 10">
            <a:extLst>
              <a:ext uri="{FF2B5EF4-FFF2-40B4-BE49-F238E27FC236}">
                <a16:creationId xmlns:a16="http://schemas.microsoft.com/office/drawing/2014/main" id="{AAEF3ADE-E2A3-6B9C-69AB-88A8C5B880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2" name="Slide Number Placeholder 5">
            <a:extLst>
              <a:ext uri="{FF2B5EF4-FFF2-40B4-BE49-F238E27FC236}">
                <a16:creationId xmlns:a16="http://schemas.microsoft.com/office/drawing/2014/main" id="{2C1A421D-59D9-8342-18D7-AC62CD4419D1}"/>
              </a:ext>
            </a:extLst>
          </p:cNvPr>
          <p:cNvSpPr>
            <a:spLocks noGrp="1"/>
          </p:cNvSpPr>
          <p:nvPr>
            <p:ph type="sldNum" sz="quarter" idx="14"/>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12680309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2">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18" name="Text Placeholder 25">
            <a:extLst>
              <a:ext uri="{FF2B5EF4-FFF2-40B4-BE49-F238E27FC236}">
                <a16:creationId xmlns:a16="http://schemas.microsoft.com/office/drawing/2014/main" id="{82E255AA-1C6D-0B55-5B81-4A66262FFD2F}"/>
              </a:ext>
            </a:extLst>
          </p:cNvPr>
          <p:cNvSpPr>
            <a:spLocks noGrp="1"/>
          </p:cNvSpPr>
          <p:nvPr>
            <p:ph type="body" sz="quarter" idx="13" hasCustomPrompt="1"/>
          </p:nvPr>
        </p:nvSpPr>
        <p:spPr>
          <a:xfrm>
            <a:off x="7917367" y="1374388"/>
            <a:ext cx="8920974" cy="7538224"/>
          </a:xfrm>
          <a:prstGeom prst="rect">
            <a:avLst/>
          </a:prstGeom>
        </p:spPr>
        <p:txBody>
          <a:bodyPr/>
          <a:lstStyle>
            <a:lvl1pPr marL="0" indent="0">
              <a:buNone/>
              <a:defRPr sz="2100">
                <a:solidFill>
                  <a:schemeClr val="tx2"/>
                </a:solidFill>
                <a:latin typeface="Inter" panose="02000503000000020004" pitchFamily="2" charset="0"/>
                <a:ea typeface="Inter" panose="02000503000000020004" pitchFamily="2" charset="0"/>
              </a:defRPr>
            </a:lvl1pPr>
          </a:lstStyle>
          <a:p>
            <a:pPr lvl="0"/>
            <a:r>
              <a:rPr lang="en-US"/>
              <a:t>Text</a:t>
            </a:r>
          </a:p>
        </p:txBody>
      </p:sp>
      <p:sp>
        <p:nvSpPr>
          <p:cNvPr id="4" name="H1">
            <a:extLst>
              <a:ext uri="{FF2B5EF4-FFF2-40B4-BE49-F238E27FC236}">
                <a16:creationId xmlns:a16="http://schemas.microsoft.com/office/drawing/2014/main" id="{C0DAD45A-EA37-C4DB-16E0-025BFEB792BE}"/>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3" name="Text Placeholder 19">
            <a:extLst>
              <a:ext uri="{FF2B5EF4-FFF2-40B4-BE49-F238E27FC236}">
                <a16:creationId xmlns:a16="http://schemas.microsoft.com/office/drawing/2014/main" id="{B9A1EE62-7314-5A55-128B-332369C7E91F}"/>
              </a:ext>
            </a:extLst>
          </p:cNvPr>
          <p:cNvSpPr>
            <a:spLocks noGrp="1"/>
          </p:cNvSpPr>
          <p:nvPr>
            <p:ph type="body" sz="quarter" idx="12" hasCustomPrompt="1"/>
          </p:nvPr>
        </p:nvSpPr>
        <p:spPr>
          <a:xfrm>
            <a:off x="1036639" y="4424975"/>
            <a:ext cx="4111558" cy="1371600"/>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6" name="Text Placeholder 8">
            <a:extLst>
              <a:ext uri="{FF2B5EF4-FFF2-40B4-BE49-F238E27FC236}">
                <a16:creationId xmlns:a16="http://schemas.microsoft.com/office/drawing/2014/main" id="{8C845756-3A8F-6C88-050D-7C8C531656EB}"/>
              </a:ext>
            </a:extLst>
          </p:cNvPr>
          <p:cNvSpPr>
            <a:spLocks noGrp="1"/>
          </p:cNvSpPr>
          <p:nvPr>
            <p:ph type="body" sz="quarter" idx="10" hasCustomPrompt="1"/>
          </p:nvPr>
        </p:nvSpPr>
        <p:spPr>
          <a:xfrm>
            <a:off x="1056812" y="3974986"/>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pic>
        <p:nvPicPr>
          <p:cNvPr id="7" name="Picture 10">
            <a:extLst>
              <a:ext uri="{FF2B5EF4-FFF2-40B4-BE49-F238E27FC236}">
                <a16:creationId xmlns:a16="http://schemas.microsoft.com/office/drawing/2014/main" id="{77A26026-A45F-168C-6427-50706F170D4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2" name="Slide Number Placeholder 5">
            <a:extLst>
              <a:ext uri="{FF2B5EF4-FFF2-40B4-BE49-F238E27FC236}">
                <a16:creationId xmlns:a16="http://schemas.microsoft.com/office/drawing/2014/main" id="{6E88BC16-CC61-404B-9BCC-E1E3CBA74950}"/>
              </a:ext>
            </a:extLst>
          </p:cNvPr>
          <p:cNvSpPr>
            <a:spLocks noGrp="1"/>
          </p:cNvSpPr>
          <p:nvPr>
            <p:ph type="sldNum" sz="quarter" idx="14"/>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 Image 1">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18" name="Text Placeholder 25">
            <a:extLst>
              <a:ext uri="{FF2B5EF4-FFF2-40B4-BE49-F238E27FC236}">
                <a16:creationId xmlns:a16="http://schemas.microsoft.com/office/drawing/2014/main" id="{82E255AA-1C6D-0B55-5B81-4A66262FFD2F}"/>
              </a:ext>
            </a:extLst>
          </p:cNvPr>
          <p:cNvSpPr>
            <a:spLocks noGrp="1"/>
          </p:cNvSpPr>
          <p:nvPr>
            <p:ph type="body" sz="quarter" idx="13" hasCustomPrompt="1"/>
          </p:nvPr>
        </p:nvSpPr>
        <p:spPr>
          <a:xfrm>
            <a:off x="981308" y="2913257"/>
            <a:ext cx="7337502" cy="6096928"/>
          </a:xfrm>
          <a:prstGeom prst="rect">
            <a:avLst/>
          </a:prstGeom>
        </p:spPr>
        <p:txBody>
          <a:bodyPr/>
          <a:lstStyle>
            <a:lvl1pPr marL="0" indent="0">
              <a:buNone/>
              <a:defRPr sz="2100">
                <a:solidFill>
                  <a:schemeClr val="tx2"/>
                </a:solidFill>
                <a:latin typeface="Inter" panose="02000503000000020004" pitchFamily="2" charset="0"/>
                <a:ea typeface="Inter" panose="02000503000000020004" pitchFamily="2" charset="0"/>
              </a:defRPr>
            </a:lvl1pPr>
          </a:lstStyle>
          <a:p>
            <a:pPr lvl="0"/>
            <a:r>
              <a:rPr lang="en-US"/>
              <a:t>Text</a:t>
            </a:r>
          </a:p>
        </p:txBody>
      </p:sp>
      <p:sp>
        <p:nvSpPr>
          <p:cNvPr id="7" name="Picture Placeholder 6">
            <a:extLst>
              <a:ext uri="{FF2B5EF4-FFF2-40B4-BE49-F238E27FC236}">
                <a16:creationId xmlns:a16="http://schemas.microsoft.com/office/drawing/2014/main" id="{0D7E503C-19E8-8672-52DD-A7ECD54297A4}"/>
              </a:ext>
            </a:extLst>
          </p:cNvPr>
          <p:cNvSpPr>
            <a:spLocks noGrp="1"/>
          </p:cNvSpPr>
          <p:nvPr>
            <p:ph type="pic" sz="quarter" idx="14"/>
          </p:nvPr>
        </p:nvSpPr>
        <p:spPr>
          <a:xfrm>
            <a:off x="9791429" y="0"/>
            <a:ext cx="8496571" cy="10287000"/>
          </a:xfrm>
          <a:prstGeom prst="rect">
            <a:avLst/>
          </a:prstGeom>
        </p:spPr>
        <p:txBody>
          <a:bodyPr/>
          <a:lstStyle/>
          <a:p>
            <a:r>
              <a:rPr lang="en-US"/>
              <a:t>Click icon to add picture</a:t>
            </a:r>
          </a:p>
        </p:txBody>
      </p:sp>
      <p:sp>
        <p:nvSpPr>
          <p:cNvPr id="5" name="H1">
            <a:extLst>
              <a:ext uri="{FF2B5EF4-FFF2-40B4-BE49-F238E27FC236}">
                <a16:creationId xmlns:a16="http://schemas.microsoft.com/office/drawing/2014/main" id="{84F18160-6F7C-909D-47D6-C63D22CA3A72}"/>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11" name="Text Placeholder 19">
            <a:extLst>
              <a:ext uri="{FF2B5EF4-FFF2-40B4-BE49-F238E27FC236}">
                <a16:creationId xmlns:a16="http://schemas.microsoft.com/office/drawing/2014/main" id="{1B62E80D-0659-4E7F-C7D3-424696B67F35}"/>
              </a:ext>
            </a:extLst>
          </p:cNvPr>
          <p:cNvSpPr>
            <a:spLocks noGrp="1"/>
          </p:cNvSpPr>
          <p:nvPr>
            <p:ph type="body" sz="quarter" idx="12" hasCustomPrompt="1"/>
          </p:nvPr>
        </p:nvSpPr>
        <p:spPr>
          <a:xfrm>
            <a:off x="981330" y="1134367"/>
            <a:ext cx="4111558" cy="1057992"/>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2" name="Text Placeholder 8">
            <a:extLst>
              <a:ext uri="{FF2B5EF4-FFF2-40B4-BE49-F238E27FC236}">
                <a16:creationId xmlns:a16="http://schemas.microsoft.com/office/drawing/2014/main" id="{3AFD9409-517C-DF78-8DD5-DF08A632D5E6}"/>
              </a:ext>
            </a:extLst>
          </p:cNvPr>
          <p:cNvSpPr>
            <a:spLocks noGrp="1"/>
          </p:cNvSpPr>
          <p:nvPr>
            <p:ph type="body" sz="quarter" idx="10" hasCustomPrompt="1"/>
          </p:nvPr>
        </p:nvSpPr>
        <p:spPr>
          <a:xfrm>
            <a:off x="1006044" y="685410"/>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pic>
        <p:nvPicPr>
          <p:cNvPr id="3" name="Picture 10">
            <a:extLst>
              <a:ext uri="{FF2B5EF4-FFF2-40B4-BE49-F238E27FC236}">
                <a16:creationId xmlns:a16="http://schemas.microsoft.com/office/drawing/2014/main" id="{AAEF3ADE-E2A3-6B9C-69AB-88A8C5B880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2" name="Slide Number Placeholder 5">
            <a:extLst>
              <a:ext uri="{FF2B5EF4-FFF2-40B4-BE49-F238E27FC236}">
                <a16:creationId xmlns:a16="http://schemas.microsoft.com/office/drawing/2014/main" id="{15F93D45-D8B1-908A-5BE5-110396EF0F2D}"/>
              </a:ext>
            </a:extLst>
          </p:cNvPr>
          <p:cNvSpPr>
            <a:spLocks noGrp="1"/>
          </p:cNvSpPr>
          <p:nvPr>
            <p:ph type="sldNum" sz="quarter" idx="15"/>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36364589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 Image 3">
    <p:bg>
      <p:bgPr>
        <a:gradFill>
          <a:gsLst>
            <a:gs pos="0">
              <a:srgbClr val="EBF5FE"/>
            </a:gs>
            <a:gs pos="100000">
              <a:schemeClr val="bg1"/>
            </a:gs>
          </a:gsLst>
          <a:lin ang="5400000" scaled="1"/>
        </a:gradFill>
        <a:effectLst/>
      </p:bgPr>
    </p:bg>
    <p:spTree>
      <p:nvGrpSpPr>
        <p:cNvPr id="1" name=""/>
        <p:cNvGrpSpPr/>
        <p:nvPr/>
      </p:nvGrpSpPr>
      <p:grpSpPr>
        <a:xfrm>
          <a:off x="0" y="0"/>
          <a:ext cx="0" cy="0"/>
          <a:chOff x="0" y="0"/>
          <a:chExt cx="0" cy="0"/>
        </a:xfrm>
      </p:grpSpPr>
      <p:sp>
        <p:nvSpPr>
          <p:cNvPr id="18" name="Text Placeholder 25">
            <a:extLst>
              <a:ext uri="{FF2B5EF4-FFF2-40B4-BE49-F238E27FC236}">
                <a16:creationId xmlns:a16="http://schemas.microsoft.com/office/drawing/2014/main" id="{82E255AA-1C6D-0B55-5B81-4A66262FFD2F}"/>
              </a:ext>
            </a:extLst>
          </p:cNvPr>
          <p:cNvSpPr>
            <a:spLocks noGrp="1"/>
          </p:cNvSpPr>
          <p:nvPr>
            <p:ph type="body" sz="quarter" idx="13" hasCustomPrompt="1"/>
          </p:nvPr>
        </p:nvSpPr>
        <p:spPr>
          <a:xfrm>
            <a:off x="981308" y="2913257"/>
            <a:ext cx="7337502" cy="6096928"/>
          </a:xfrm>
          <a:prstGeom prst="rect">
            <a:avLst/>
          </a:prstGeom>
        </p:spPr>
        <p:txBody>
          <a:bodyPr/>
          <a:lstStyle>
            <a:lvl1pPr marL="0" indent="0">
              <a:buNone/>
              <a:defRPr sz="2100">
                <a:solidFill>
                  <a:schemeClr val="tx2"/>
                </a:solidFill>
                <a:latin typeface="Inter" panose="02000503000000020004" pitchFamily="2" charset="0"/>
                <a:ea typeface="Inter" panose="02000503000000020004" pitchFamily="2" charset="0"/>
              </a:defRPr>
            </a:lvl1pPr>
          </a:lstStyle>
          <a:p>
            <a:pPr lvl="0"/>
            <a:r>
              <a:rPr lang="en-US"/>
              <a:t>Text</a:t>
            </a:r>
          </a:p>
        </p:txBody>
      </p:sp>
      <p:sp>
        <p:nvSpPr>
          <p:cNvPr id="7" name="Picture Placeholder 6">
            <a:extLst>
              <a:ext uri="{FF2B5EF4-FFF2-40B4-BE49-F238E27FC236}">
                <a16:creationId xmlns:a16="http://schemas.microsoft.com/office/drawing/2014/main" id="{0D7E503C-19E8-8672-52DD-A7ECD54297A4}"/>
              </a:ext>
            </a:extLst>
          </p:cNvPr>
          <p:cNvSpPr>
            <a:spLocks noGrp="1"/>
          </p:cNvSpPr>
          <p:nvPr>
            <p:ph type="pic" sz="quarter" idx="14"/>
          </p:nvPr>
        </p:nvSpPr>
        <p:spPr>
          <a:xfrm>
            <a:off x="9412287" y="975360"/>
            <a:ext cx="7595553" cy="3779520"/>
          </a:xfrm>
          <a:prstGeom prst="rect">
            <a:avLst/>
          </a:prstGeom>
        </p:spPr>
        <p:txBody>
          <a:bodyPr/>
          <a:lstStyle/>
          <a:p>
            <a:r>
              <a:rPr lang="en-US"/>
              <a:t>Click icon to add picture</a:t>
            </a:r>
          </a:p>
        </p:txBody>
      </p:sp>
      <p:sp>
        <p:nvSpPr>
          <p:cNvPr id="8" name="Picture Placeholder 6">
            <a:extLst>
              <a:ext uri="{FF2B5EF4-FFF2-40B4-BE49-F238E27FC236}">
                <a16:creationId xmlns:a16="http://schemas.microsoft.com/office/drawing/2014/main" id="{09E618CF-E2E0-EE18-2BAF-7C5DD6FA0DB8}"/>
              </a:ext>
            </a:extLst>
          </p:cNvPr>
          <p:cNvSpPr>
            <a:spLocks noGrp="1"/>
          </p:cNvSpPr>
          <p:nvPr>
            <p:ph type="pic" sz="quarter" idx="15"/>
          </p:nvPr>
        </p:nvSpPr>
        <p:spPr>
          <a:xfrm>
            <a:off x="9412287" y="5295900"/>
            <a:ext cx="7595553" cy="3779520"/>
          </a:xfrm>
          <a:prstGeom prst="rect">
            <a:avLst/>
          </a:prstGeom>
        </p:spPr>
        <p:txBody>
          <a:bodyPr/>
          <a:lstStyle/>
          <a:p>
            <a:r>
              <a:rPr lang="en-US"/>
              <a:t>Click icon to add picture</a:t>
            </a:r>
          </a:p>
        </p:txBody>
      </p:sp>
      <p:sp>
        <p:nvSpPr>
          <p:cNvPr id="5" name="H1">
            <a:extLst>
              <a:ext uri="{FF2B5EF4-FFF2-40B4-BE49-F238E27FC236}">
                <a16:creationId xmlns:a16="http://schemas.microsoft.com/office/drawing/2014/main" id="{AC76A638-8FD7-AD3C-118C-A29EEA06F5FE}"/>
              </a:ext>
            </a:extLst>
          </p:cNvPr>
          <p:cNvSpPr/>
          <p:nvPr userDrawn="1"/>
        </p:nvSpPr>
        <p:spPr>
          <a:xfrm>
            <a:off x="2368296" y="9445752"/>
            <a:ext cx="4138515" cy="190500"/>
          </a:xfrm>
          <a:prstGeom prst="rect">
            <a:avLst/>
          </a:prstGeom>
          <a:noFill/>
          <a:ln/>
        </p:spPr>
        <p:txBody>
          <a:bodyPr wrap="square" lIns="0" tIns="0" rIns="0" bIns="0" rtlCol="0" anchor="b"/>
          <a:lstStyle/>
          <a:p>
            <a:pPr>
              <a:lnSpc>
                <a:spcPct val="84167"/>
              </a:lnSpc>
            </a:pPr>
            <a:r>
              <a:rPr lang="en-US" sz="1350" b="0" i="0">
                <a:solidFill>
                  <a:schemeClr val="tx2"/>
                </a:solidFill>
                <a:latin typeface="Inter Light" panose="02000503000000020004" pitchFamily="2" charset="0"/>
                <a:ea typeface="Inter Light" panose="02000503000000020004" pitchFamily="2" charset="0"/>
                <a:cs typeface="Inter Medium" pitchFamily="34" charset="-120"/>
              </a:rPr>
              <a:t>© 2026 Quarterhill – Confidential and Proprietary</a:t>
            </a:r>
          </a:p>
        </p:txBody>
      </p:sp>
      <p:sp>
        <p:nvSpPr>
          <p:cNvPr id="12" name="Text Placeholder 19">
            <a:extLst>
              <a:ext uri="{FF2B5EF4-FFF2-40B4-BE49-F238E27FC236}">
                <a16:creationId xmlns:a16="http://schemas.microsoft.com/office/drawing/2014/main" id="{F65CF960-46B5-165A-7B70-A21EDB733959}"/>
              </a:ext>
            </a:extLst>
          </p:cNvPr>
          <p:cNvSpPr>
            <a:spLocks noGrp="1"/>
          </p:cNvSpPr>
          <p:nvPr>
            <p:ph type="body" sz="quarter" idx="12" hasCustomPrompt="1"/>
          </p:nvPr>
        </p:nvSpPr>
        <p:spPr>
          <a:xfrm>
            <a:off x="981330" y="1134367"/>
            <a:ext cx="4111558" cy="1057992"/>
          </a:xfrm>
          <a:prstGeom prst="rect">
            <a:avLst/>
          </a:prstGeom>
        </p:spPr>
        <p:txBody>
          <a:bodyPr/>
          <a:lstStyle>
            <a:lvl1pPr marL="0" indent="0">
              <a:buNone/>
              <a:defRPr sz="5250" b="0" i="0">
                <a:solidFill>
                  <a:schemeClr val="tx1"/>
                </a:solidFill>
                <a:latin typeface="Inter" panose="02000503000000020004" pitchFamily="2" charset="0"/>
                <a:ea typeface="Inter" panose="02000503000000020004" pitchFamily="2" charset="0"/>
                <a:cs typeface="Inter" panose="02000503000000020004" pitchFamily="2" charset="0"/>
              </a:defRPr>
            </a:lvl1pPr>
          </a:lstStyle>
          <a:p>
            <a:pPr lvl="0"/>
            <a:r>
              <a:rPr lang="en-US"/>
              <a:t>Slide Title</a:t>
            </a:r>
          </a:p>
        </p:txBody>
      </p:sp>
      <p:sp>
        <p:nvSpPr>
          <p:cNvPr id="13" name="Text Placeholder 8">
            <a:extLst>
              <a:ext uri="{FF2B5EF4-FFF2-40B4-BE49-F238E27FC236}">
                <a16:creationId xmlns:a16="http://schemas.microsoft.com/office/drawing/2014/main" id="{69D0D4C4-EFC5-3108-C459-2FD1623ACB18}"/>
              </a:ext>
            </a:extLst>
          </p:cNvPr>
          <p:cNvSpPr>
            <a:spLocks noGrp="1"/>
          </p:cNvSpPr>
          <p:nvPr>
            <p:ph type="body" sz="quarter" idx="10" hasCustomPrompt="1"/>
          </p:nvPr>
        </p:nvSpPr>
        <p:spPr>
          <a:xfrm>
            <a:off x="1006044" y="685410"/>
            <a:ext cx="4091386" cy="377825"/>
          </a:xfrm>
          <a:prstGeom prst="rect">
            <a:avLst/>
          </a:prstGeom>
        </p:spPr>
        <p:txBody>
          <a:bodyPr/>
          <a:lstStyle>
            <a:lvl1pPr marL="0" indent="0" algn="l">
              <a:buNone/>
              <a:defRPr sz="1800" b="0" i="0">
                <a:solidFill>
                  <a:schemeClr val="accent2"/>
                </a:solidFill>
                <a:latin typeface="Inter" panose="02000503000000020004" pitchFamily="2" charset="0"/>
                <a:ea typeface="Inter" panose="02000503000000020004" pitchFamily="2" charset="0"/>
              </a:defRPr>
            </a:lvl1pPr>
          </a:lstStyle>
          <a:p>
            <a:pPr lvl="0"/>
            <a:r>
              <a:rPr lang="en-US"/>
              <a:t>SECTION TITLE</a:t>
            </a:r>
          </a:p>
        </p:txBody>
      </p:sp>
      <p:pic>
        <p:nvPicPr>
          <p:cNvPr id="3" name="Picture 10">
            <a:extLst>
              <a:ext uri="{FF2B5EF4-FFF2-40B4-BE49-F238E27FC236}">
                <a16:creationId xmlns:a16="http://schemas.microsoft.com/office/drawing/2014/main" id="{0CE03528-0F8F-2857-40CA-7B21787CA9C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950" y="9456097"/>
            <a:ext cx="998550" cy="156860"/>
          </a:xfrm>
          <a:prstGeom prst="rect">
            <a:avLst/>
          </a:prstGeom>
        </p:spPr>
      </p:pic>
      <p:sp>
        <p:nvSpPr>
          <p:cNvPr id="2" name="Slide Number Placeholder 5">
            <a:extLst>
              <a:ext uri="{FF2B5EF4-FFF2-40B4-BE49-F238E27FC236}">
                <a16:creationId xmlns:a16="http://schemas.microsoft.com/office/drawing/2014/main" id="{8C39AACC-D25A-B9EA-6A03-5E79C38D5CEE}"/>
              </a:ext>
            </a:extLst>
          </p:cNvPr>
          <p:cNvSpPr>
            <a:spLocks noGrp="1"/>
          </p:cNvSpPr>
          <p:nvPr>
            <p:ph type="sldNum" sz="quarter" idx="16"/>
          </p:nvPr>
        </p:nvSpPr>
        <p:spPr>
          <a:xfrm>
            <a:off x="15813023" y="9374445"/>
            <a:ext cx="1359303" cy="365125"/>
          </a:xfrm>
        </p:spPr>
        <p:txBody>
          <a:bodyPr/>
          <a:lstStyle>
            <a:lvl1pPr algn="r">
              <a:defRPr sz="900">
                <a:solidFill>
                  <a:schemeClr val="tx2"/>
                </a:solidFill>
                <a:latin typeface="Inter" panose="02000503000000020004" pitchFamily="2" charset="0"/>
                <a:ea typeface="Inter" panose="02000503000000020004" pitchFamily="2" charset="0"/>
              </a:defRPr>
            </a:lvl1pPr>
          </a:lstStyle>
          <a:p>
            <a:pPr algn="r"/>
            <a:fld id="{C995E20D-67FF-4E4B-B50E-8416C48DDC33}" type="slidenum">
              <a:rPr lang="en-US" smtClean="0"/>
              <a:pPr algn="r"/>
              <a:t>‹#›</a:t>
            </a:fld>
            <a:endParaRPr lang="en-US"/>
          </a:p>
        </p:txBody>
      </p:sp>
    </p:spTree>
    <p:extLst>
      <p:ext uri="{BB962C8B-B14F-4D97-AF65-F5344CB8AC3E}">
        <p14:creationId xmlns:p14="http://schemas.microsoft.com/office/powerpoint/2010/main" val="20761421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 / Conclusion 3">
    <p:spTree>
      <p:nvGrpSpPr>
        <p:cNvPr id="1" name=""/>
        <p:cNvGrpSpPr/>
        <p:nvPr/>
      </p:nvGrpSpPr>
      <p:grpSpPr>
        <a:xfrm>
          <a:off x="0" y="0"/>
          <a:ext cx="0" cy="0"/>
          <a:chOff x="0" y="0"/>
          <a:chExt cx="0" cy="0"/>
        </a:xfrm>
      </p:grpSpPr>
      <p:pic>
        <p:nvPicPr>
          <p:cNvPr id="3" name="Cover Option 4">
            <a:extLst>
              <a:ext uri="{FF2B5EF4-FFF2-40B4-BE49-F238E27FC236}">
                <a16:creationId xmlns:a16="http://schemas.microsoft.com/office/drawing/2014/main" id="{8F1A0197-01CB-E282-2556-80615A1EA75A}"/>
              </a:ext>
            </a:extLst>
          </p:cNvPr>
          <p:cNvPicPr>
            <a:picLocks noChangeAspect="1"/>
          </p:cNvPicPr>
          <p:nvPr userDrawn="1"/>
        </p:nvPicPr>
        <p:blipFill>
          <a:blip r:embed="rId2"/>
          <a:srcRect/>
          <a:stretch/>
        </p:blipFill>
        <p:spPr>
          <a:xfrm>
            <a:off x="36401" y="0"/>
            <a:ext cx="18215197" cy="10287000"/>
          </a:xfrm>
          <a:prstGeom prst="rect">
            <a:avLst/>
          </a:prstGeom>
        </p:spPr>
      </p:pic>
      <p:sp>
        <p:nvSpPr>
          <p:cNvPr id="11" name="Rectangle 10">
            <a:extLst>
              <a:ext uri="{FF2B5EF4-FFF2-40B4-BE49-F238E27FC236}">
                <a16:creationId xmlns:a16="http://schemas.microsoft.com/office/drawing/2014/main" id="{5AC1287E-EA59-A6C6-E08D-4623D91454E1}"/>
              </a:ext>
            </a:extLst>
          </p:cNvPr>
          <p:cNvSpPr/>
          <p:nvPr userDrawn="1"/>
        </p:nvSpPr>
        <p:spPr>
          <a:xfrm>
            <a:off x="1" y="0"/>
            <a:ext cx="18288000" cy="10287000"/>
          </a:xfrm>
          <a:prstGeom prst="rect">
            <a:avLst/>
          </a:prstGeom>
          <a:gradFill flip="none" rotWithShape="1">
            <a:gsLst>
              <a:gs pos="0">
                <a:schemeClr val="tx1">
                  <a:alpha val="0"/>
                </a:schemeClr>
              </a:gs>
              <a:gs pos="32000">
                <a:srgbClr val="0C1321">
                  <a:alpha val="0"/>
                </a:srgbClr>
              </a:gs>
              <a:gs pos="100000">
                <a:schemeClr val="tx1">
                  <a:alpha val="7123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1">
            <a:extLst>
              <a:ext uri="{FF2B5EF4-FFF2-40B4-BE49-F238E27FC236}">
                <a16:creationId xmlns:a16="http://schemas.microsoft.com/office/drawing/2014/main" id="{94D8E992-7709-6169-AB5B-57C80E4FE46F}"/>
              </a:ext>
            </a:extLst>
          </p:cNvPr>
          <p:cNvSpPr/>
          <p:nvPr userDrawn="1"/>
        </p:nvSpPr>
        <p:spPr>
          <a:xfrm>
            <a:off x="828675" y="7943850"/>
            <a:ext cx="5000625" cy="419100"/>
          </a:xfrm>
          <a:prstGeom prst="rect">
            <a:avLst/>
          </a:prstGeom>
          <a:noFill/>
          <a:ln/>
        </p:spPr>
        <p:txBody>
          <a:bodyPr wrap="square" lIns="0" tIns="0" rIns="0" bIns="0" rtlCol="0" anchor="t"/>
          <a:lstStyle/>
          <a:p>
            <a:pPr marL="0" indent="0" algn="l">
              <a:lnSpc>
                <a:spcPts val="3300"/>
              </a:lnSpc>
              <a:buNone/>
            </a:pPr>
            <a:endParaRPr lang="en-US" sz="2700"/>
          </a:p>
        </p:txBody>
      </p:sp>
      <p:sp>
        <p:nvSpPr>
          <p:cNvPr id="7" name="Text Placeholder 10">
            <a:extLst>
              <a:ext uri="{FF2B5EF4-FFF2-40B4-BE49-F238E27FC236}">
                <a16:creationId xmlns:a16="http://schemas.microsoft.com/office/drawing/2014/main" id="{55E88E5B-AB94-7BF8-6906-5ABBD9DAE1E4}"/>
              </a:ext>
            </a:extLst>
          </p:cNvPr>
          <p:cNvSpPr>
            <a:spLocks noGrp="1"/>
          </p:cNvSpPr>
          <p:nvPr>
            <p:ph type="body" sz="quarter" idx="10" hasCustomPrompt="1"/>
          </p:nvPr>
        </p:nvSpPr>
        <p:spPr>
          <a:xfrm>
            <a:off x="10036414" y="1185518"/>
            <a:ext cx="7158385" cy="1414248"/>
          </a:xfrm>
          <a:prstGeom prst="rect">
            <a:avLst/>
          </a:prstGeom>
        </p:spPr>
        <p:txBody>
          <a:bodyPr/>
          <a:lstStyle>
            <a:lvl1pPr marL="0" indent="0" algn="r">
              <a:buNone/>
              <a:defRPr sz="80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Thank you!</a:t>
            </a:r>
          </a:p>
        </p:txBody>
      </p:sp>
      <p:sp>
        <p:nvSpPr>
          <p:cNvPr id="8" name="Text Placeholder 10">
            <a:extLst>
              <a:ext uri="{FF2B5EF4-FFF2-40B4-BE49-F238E27FC236}">
                <a16:creationId xmlns:a16="http://schemas.microsoft.com/office/drawing/2014/main" id="{7A971A9D-9CEE-6C08-B11D-50BE3418DDC6}"/>
              </a:ext>
            </a:extLst>
          </p:cNvPr>
          <p:cNvSpPr>
            <a:spLocks noGrp="1"/>
          </p:cNvSpPr>
          <p:nvPr>
            <p:ph type="body" sz="quarter" idx="12" hasCustomPrompt="1"/>
          </p:nvPr>
        </p:nvSpPr>
        <p:spPr>
          <a:xfrm>
            <a:off x="10036414" y="4608351"/>
            <a:ext cx="7158385" cy="1010979"/>
          </a:xfrm>
          <a:prstGeom prst="rect">
            <a:avLst/>
          </a:prstGeom>
        </p:spPr>
        <p:txBody>
          <a:bodyPr/>
          <a:lstStyle>
            <a:lvl1pPr marL="0" indent="0" algn="r">
              <a:buNone/>
              <a:defRPr sz="28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Questions? </a:t>
            </a:r>
          </a:p>
          <a:p>
            <a:pPr lvl="0"/>
            <a:r>
              <a:rPr lang="en-US"/>
              <a:t>Please reach out to:</a:t>
            </a:r>
          </a:p>
        </p:txBody>
      </p:sp>
      <p:sp>
        <p:nvSpPr>
          <p:cNvPr id="12" name="Text Placeholder 10">
            <a:extLst>
              <a:ext uri="{FF2B5EF4-FFF2-40B4-BE49-F238E27FC236}">
                <a16:creationId xmlns:a16="http://schemas.microsoft.com/office/drawing/2014/main" id="{4AD708AF-C9BD-5EC9-6817-AB0F316569C0}"/>
              </a:ext>
            </a:extLst>
          </p:cNvPr>
          <p:cNvSpPr>
            <a:spLocks noGrp="1"/>
          </p:cNvSpPr>
          <p:nvPr>
            <p:ph type="body" sz="quarter" idx="13" hasCustomPrompt="1"/>
          </p:nvPr>
        </p:nvSpPr>
        <p:spPr>
          <a:xfrm>
            <a:off x="10036414" y="6044698"/>
            <a:ext cx="7158385" cy="397107"/>
          </a:xfrm>
          <a:prstGeom prst="rect">
            <a:avLst/>
          </a:prstGeom>
        </p:spPr>
        <p:txBody>
          <a:bodyPr/>
          <a:lstStyle>
            <a:lvl1pPr marL="0" indent="0" algn="r">
              <a:buNone/>
              <a:defRPr sz="2000" b="1" i="0" spc="-150">
                <a:solidFill>
                  <a:srgbClr val="FFB8D5"/>
                </a:solidFill>
                <a:latin typeface="Inter" panose="02000503000000020004" pitchFamily="2" charset="0"/>
                <a:ea typeface="Inter" panose="02000503000000020004" pitchFamily="2" charset="0"/>
                <a:cs typeface="Inter" panose="02000503000000020004" pitchFamily="2" charset="0"/>
              </a:defRPr>
            </a:lvl1pPr>
          </a:lstStyle>
          <a:p>
            <a:pPr lvl="0"/>
            <a:r>
              <a:rPr lang="en-US"/>
              <a:t>Employee Name</a:t>
            </a:r>
          </a:p>
        </p:txBody>
      </p:sp>
      <p:sp>
        <p:nvSpPr>
          <p:cNvPr id="13" name="Text Placeholder 10">
            <a:extLst>
              <a:ext uri="{FF2B5EF4-FFF2-40B4-BE49-F238E27FC236}">
                <a16:creationId xmlns:a16="http://schemas.microsoft.com/office/drawing/2014/main" id="{8F24E067-4941-344A-928C-9A78246CCE27}"/>
              </a:ext>
            </a:extLst>
          </p:cNvPr>
          <p:cNvSpPr>
            <a:spLocks noGrp="1"/>
          </p:cNvSpPr>
          <p:nvPr>
            <p:ph type="body" sz="quarter" idx="14" hasCustomPrompt="1"/>
          </p:nvPr>
        </p:nvSpPr>
        <p:spPr>
          <a:xfrm>
            <a:off x="10036414" y="6510100"/>
            <a:ext cx="7158385" cy="419100"/>
          </a:xfrm>
          <a:prstGeom prst="rect">
            <a:avLst/>
          </a:prstGeom>
        </p:spPr>
        <p:txBody>
          <a:bodyPr/>
          <a:lstStyle>
            <a:lvl1pPr marL="0" indent="0" algn="r">
              <a:buNone/>
              <a:defRPr sz="20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Employee Title</a:t>
            </a:r>
          </a:p>
        </p:txBody>
      </p:sp>
      <p:sp>
        <p:nvSpPr>
          <p:cNvPr id="14" name="Text Placeholder 10">
            <a:extLst>
              <a:ext uri="{FF2B5EF4-FFF2-40B4-BE49-F238E27FC236}">
                <a16:creationId xmlns:a16="http://schemas.microsoft.com/office/drawing/2014/main" id="{AB4E875C-0B8E-F915-80D0-2664040B32E5}"/>
              </a:ext>
            </a:extLst>
          </p:cNvPr>
          <p:cNvSpPr>
            <a:spLocks noGrp="1"/>
          </p:cNvSpPr>
          <p:nvPr>
            <p:ph type="body" sz="quarter" idx="15" hasCustomPrompt="1"/>
          </p:nvPr>
        </p:nvSpPr>
        <p:spPr>
          <a:xfrm>
            <a:off x="10036414" y="7006109"/>
            <a:ext cx="7158385" cy="413033"/>
          </a:xfrm>
          <a:prstGeom prst="rect">
            <a:avLst/>
          </a:prstGeom>
        </p:spPr>
        <p:txBody>
          <a:bodyPr/>
          <a:lstStyle>
            <a:lvl1pPr marL="0" indent="0" algn="r">
              <a:buNone/>
              <a:defRPr sz="20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err="1"/>
              <a:t>email.address@quarterhill.com</a:t>
            </a:r>
            <a:endParaRPr lang="en-US"/>
          </a:p>
        </p:txBody>
      </p:sp>
      <p:sp>
        <p:nvSpPr>
          <p:cNvPr id="15" name="Text Placeholder 10">
            <a:extLst>
              <a:ext uri="{FF2B5EF4-FFF2-40B4-BE49-F238E27FC236}">
                <a16:creationId xmlns:a16="http://schemas.microsoft.com/office/drawing/2014/main" id="{19C0BEF7-98E7-1077-4BC2-88CCF0052EFF}"/>
              </a:ext>
            </a:extLst>
          </p:cNvPr>
          <p:cNvSpPr>
            <a:spLocks noGrp="1"/>
          </p:cNvSpPr>
          <p:nvPr>
            <p:ph type="body" sz="quarter" idx="16" hasCustomPrompt="1"/>
          </p:nvPr>
        </p:nvSpPr>
        <p:spPr>
          <a:xfrm>
            <a:off x="10036414" y="7489020"/>
            <a:ext cx="7158385" cy="413033"/>
          </a:xfrm>
          <a:prstGeom prst="rect">
            <a:avLst/>
          </a:prstGeom>
        </p:spPr>
        <p:txBody>
          <a:bodyPr/>
          <a:lstStyle>
            <a:lvl1pPr marL="0" indent="0" algn="r">
              <a:buNone/>
              <a:defRPr sz="20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+1 (234) 567 - 8910</a:t>
            </a:r>
          </a:p>
        </p:txBody>
      </p:sp>
      <p:pic>
        <p:nvPicPr>
          <p:cNvPr id="4" name="Icon">
            <a:extLst>
              <a:ext uri="{FF2B5EF4-FFF2-40B4-BE49-F238E27FC236}">
                <a16:creationId xmlns:a16="http://schemas.microsoft.com/office/drawing/2014/main" id="{C47C3FFA-F82C-A555-245A-AE3FDD24457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5294283" y="8937918"/>
            <a:ext cx="1828800" cy="287282"/>
          </a:xfrm>
          <a:prstGeom prst="rect">
            <a:avLst/>
          </a:prstGeom>
        </p:spPr>
      </p:pic>
    </p:spTree>
    <p:extLst>
      <p:ext uri="{BB962C8B-B14F-4D97-AF65-F5344CB8AC3E}">
        <p14:creationId xmlns:p14="http://schemas.microsoft.com/office/powerpoint/2010/main" val="12232102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clusion / Thank You 1">
    <p:spTree>
      <p:nvGrpSpPr>
        <p:cNvPr id="1" name=""/>
        <p:cNvGrpSpPr/>
        <p:nvPr/>
      </p:nvGrpSpPr>
      <p:grpSpPr>
        <a:xfrm>
          <a:off x="0" y="0"/>
          <a:ext cx="0" cy="0"/>
          <a:chOff x="0" y="0"/>
          <a:chExt cx="0" cy="0"/>
        </a:xfrm>
      </p:grpSpPr>
      <p:pic>
        <p:nvPicPr>
          <p:cNvPr id="3" name="Cover Option 4">
            <a:extLst>
              <a:ext uri="{FF2B5EF4-FFF2-40B4-BE49-F238E27FC236}">
                <a16:creationId xmlns:a16="http://schemas.microsoft.com/office/drawing/2014/main" id="{8F1A0197-01CB-E282-2556-80615A1EA75A}"/>
              </a:ext>
            </a:extLst>
          </p:cNvPr>
          <p:cNvPicPr>
            <a:picLocks noChangeAspect="1"/>
          </p:cNvPicPr>
          <p:nvPr userDrawn="1"/>
        </p:nvPicPr>
        <p:blipFill>
          <a:blip r:embed="rId2"/>
          <a:srcRect/>
          <a:stretch/>
        </p:blipFill>
        <p:spPr>
          <a:xfrm>
            <a:off x="0" y="2734"/>
            <a:ext cx="18288000" cy="10281531"/>
          </a:xfrm>
          <a:prstGeom prst="rect">
            <a:avLst/>
          </a:prstGeom>
        </p:spPr>
      </p:pic>
      <p:sp>
        <p:nvSpPr>
          <p:cNvPr id="12" name="Rectangle 11">
            <a:extLst>
              <a:ext uri="{FF2B5EF4-FFF2-40B4-BE49-F238E27FC236}">
                <a16:creationId xmlns:a16="http://schemas.microsoft.com/office/drawing/2014/main" id="{78EBA5A5-B3BE-B7E4-C4F4-5F75ADDAAA51}"/>
              </a:ext>
            </a:extLst>
          </p:cNvPr>
          <p:cNvSpPr/>
          <p:nvPr userDrawn="1"/>
        </p:nvSpPr>
        <p:spPr>
          <a:xfrm rot="10800000">
            <a:off x="1" y="0"/>
            <a:ext cx="18288000" cy="10287000"/>
          </a:xfrm>
          <a:prstGeom prst="rect">
            <a:avLst/>
          </a:prstGeom>
          <a:gradFill flip="none" rotWithShape="1">
            <a:gsLst>
              <a:gs pos="0">
                <a:schemeClr val="tx1">
                  <a:alpha val="0"/>
                </a:schemeClr>
              </a:gs>
              <a:gs pos="32000">
                <a:srgbClr val="0C1321">
                  <a:alpha val="0"/>
                </a:srgbClr>
              </a:gs>
              <a:gs pos="99000">
                <a:schemeClr val="tx1">
                  <a:alpha val="39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con">
            <a:extLst>
              <a:ext uri="{FF2B5EF4-FFF2-40B4-BE49-F238E27FC236}">
                <a16:creationId xmlns:a16="http://schemas.microsoft.com/office/drawing/2014/main" id="{672888F4-F9A2-B6C5-9E5E-1ADF0608C9A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23707" y="8937918"/>
            <a:ext cx="1828800" cy="287282"/>
          </a:xfrm>
          <a:prstGeom prst="rect">
            <a:avLst/>
          </a:prstGeom>
        </p:spPr>
      </p:pic>
      <p:sp>
        <p:nvSpPr>
          <p:cNvPr id="5" name="H1">
            <a:extLst>
              <a:ext uri="{FF2B5EF4-FFF2-40B4-BE49-F238E27FC236}">
                <a16:creationId xmlns:a16="http://schemas.microsoft.com/office/drawing/2014/main" id="{94D8E992-7709-6169-AB5B-57C80E4FE46F}"/>
              </a:ext>
            </a:extLst>
          </p:cNvPr>
          <p:cNvSpPr/>
          <p:nvPr userDrawn="1"/>
        </p:nvSpPr>
        <p:spPr>
          <a:xfrm>
            <a:off x="828675" y="7943850"/>
            <a:ext cx="5000625" cy="419100"/>
          </a:xfrm>
          <a:prstGeom prst="rect">
            <a:avLst/>
          </a:prstGeom>
          <a:noFill/>
          <a:ln/>
        </p:spPr>
        <p:txBody>
          <a:bodyPr wrap="square" lIns="0" tIns="0" rIns="0" bIns="0" rtlCol="0" anchor="t"/>
          <a:lstStyle/>
          <a:p>
            <a:pPr marL="0" indent="0" algn="l">
              <a:lnSpc>
                <a:spcPts val="3300"/>
              </a:lnSpc>
              <a:buNone/>
            </a:pPr>
            <a:endParaRPr lang="en-US" sz="2700"/>
          </a:p>
        </p:txBody>
      </p:sp>
      <p:sp>
        <p:nvSpPr>
          <p:cNvPr id="6" name="Text Placeholder 10">
            <a:extLst>
              <a:ext uri="{FF2B5EF4-FFF2-40B4-BE49-F238E27FC236}">
                <a16:creationId xmlns:a16="http://schemas.microsoft.com/office/drawing/2014/main" id="{B34217CD-8B53-4619-5B5F-B714BC760C68}"/>
              </a:ext>
            </a:extLst>
          </p:cNvPr>
          <p:cNvSpPr>
            <a:spLocks noGrp="1"/>
          </p:cNvSpPr>
          <p:nvPr>
            <p:ph type="body" sz="quarter" idx="10" hasCustomPrompt="1"/>
          </p:nvPr>
        </p:nvSpPr>
        <p:spPr>
          <a:xfrm>
            <a:off x="964140" y="1185518"/>
            <a:ext cx="7158385" cy="1414248"/>
          </a:xfrm>
          <a:prstGeom prst="rect">
            <a:avLst/>
          </a:prstGeom>
        </p:spPr>
        <p:txBody>
          <a:bodyPr/>
          <a:lstStyle>
            <a:lvl1pPr marL="0" indent="0" algn="l">
              <a:buNone/>
              <a:defRPr sz="80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Thank you!</a:t>
            </a:r>
          </a:p>
        </p:txBody>
      </p:sp>
      <p:sp>
        <p:nvSpPr>
          <p:cNvPr id="9" name="Text Placeholder 10">
            <a:extLst>
              <a:ext uri="{FF2B5EF4-FFF2-40B4-BE49-F238E27FC236}">
                <a16:creationId xmlns:a16="http://schemas.microsoft.com/office/drawing/2014/main" id="{180DE18E-1507-652A-260B-5B2F9F9F89EE}"/>
              </a:ext>
            </a:extLst>
          </p:cNvPr>
          <p:cNvSpPr>
            <a:spLocks noGrp="1"/>
          </p:cNvSpPr>
          <p:nvPr>
            <p:ph type="body" sz="quarter" idx="12" hasCustomPrompt="1"/>
          </p:nvPr>
        </p:nvSpPr>
        <p:spPr>
          <a:xfrm>
            <a:off x="964140" y="4608351"/>
            <a:ext cx="7158385" cy="1010979"/>
          </a:xfrm>
          <a:prstGeom prst="rect">
            <a:avLst/>
          </a:prstGeom>
        </p:spPr>
        <p:txBody>
          <a:bodyPr/>
          <a:lstStyle>
            <a:lvl1pPr marL="0" indent="0" algn="l">
              <a:buNone/>
              <a:defRPr sz="28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Questions? </a:t>
            </a:r>
          </a:p>
          <a:p>
            <a:pPr lvl="0"/>
            <a:r>
              <a:rPr lang="en-US"/>
              <a:t>Please reach out to:</a:t>
            </a:r>
          </a:p>
        </p:txBody>
      </p:sp>
      <p:sp>
        <p:nvSpPr>
          <p:cNvPr id="10" name="Text Placeholder 10">
            <a:extLst>
              <a:ext uri="{FF2B5EF4-FFF2-40B4-BE49-F238E27FC236}">
                <a16:creationId xmlns:a16="http://schemas.microsoft.com/office/drawing/2014/main" id="{48CAEC79-089A-C843-3ECF-3C2458155C25}"/>
              </a:ext>
            </a:extLst>
          </p:cNvPr>
          <p:cNvSpPr>
            <a:spLocks noGrp="1"/>
          </p:cNvSpPr>
          <p:nvPr>
            <p:ph type="body" sz="quarter" idx="13" hasCustomPrompt="1"/>
          </p:nvPr>
        </p:nvSpPr>
        <p:spPr>
          <a:xfrm>
            <a:off x="964140" y="6044698"/>
            <a:ext cx="7158385" cy="397107"/>
          </a:xfrm>
          <a:prstGeom prst="rect">
            <a:avLst/>
          </a:prstGeom>
        </p:spPr>
        <p:txBody>
          <a:bodyPr/>
          <a:lstStyle>
            <a:lvl1pPr marL="0" indent="0" algn="l">
              <a:buNone/>
              <a:defRPr sz="2000" b="1" i="0" spc="-150">
                <a:solidFill>
                  <a:srgbClr val="FFB8D5"/>
                </a:solidFill>
                <a:latin typeface="Inter" panose="02000503000000020004" pitchFamily="2" charset="0"/>
                <a:ea typeface="Inter" panose="02000503000000020004" pitchFamily="2" charset="0"/>
                <a:cs typeface="Inter" panose="02000503000000020004" pitchFamily="2" charset="0"/>
              </a:defRPr>
            </a:lvl1pPr>
          </a:lstStyle>
          <a:p>
            <a:pPr lvl="0"/>
            <a:r>
              <a:rPr lang="en-US"/>
              <a:t>Employee Name</a:t>
            </a:r>
          </a:p>
        </p:txBody>
      </p:sp>
      <p:sp>
        <p:nvSpPr>
          <p:cNvPr id="11" name="Text Placeholder 10">
            <a:extLst>
              <a:ext uri="{FF2B5EF4-FFF2-40B4-BE49-F238E27FC236}">
                <a16:creationId xmlns:a16="http://schemas.microsoft.com/office/drawing/2014/main" id="{D37DB7ED-ABC2-F16B-E0F9-E59501456C9E}"/>
              </a:ext>
            </a:extLst>
          </p:cNvPr>
          <p:cNvSpPr>
            <a:spLocks noGrp="1"/>
          </p:cNvSpPr>
          <p:nvPr>
            <p:ph type="body" sz="quarter" idx="14" hasCustomPrompt="1"/>
          </p:nvPr>
        </p:nvSpPr>
        <p:spPr>
          <a:xfrm>
            <a:off x="964140" y="6510100"/>
            <a:ext cx="7158385" cy="419100"/>
          </a:xfrm>
          <a:prstGeom prst="rect">
            <a:avLst/>
          </a:prstGeom>
        </p:spPr>
        <p:txBody>
          <a:bodyPr/>
          <a:lstStyle>
            <a:lvl1pPr marL="0" indent="0" algn="l">
              <a:buNone/>
              <a:defRPr sz="20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Employee Title</a:t>
            </a:r>
          </a:p>
        </p:txBody>
      </p:sp>
      <p:sp>
        <p:nvSpPr>
          <p:cNvPr id="13" name="Text Placeholder 10">
            <a:extLst>
              <a:ext uri="{FF2B5EF4-FFF2-40B4-BE49-F238E27FC236}">
                <a16:creationId xmlns:a16="http://schemas.microsoft.com/office/drawing/2014/main" id="{CAE672CE-6067-26CE-8C19-BB4A9008964F}"/>
              </a:ext>
            </a:extLst>
          </p:cNvPr>
          <p:cNvSpPr>
            <a:spLocks noGrp="1"/>
          </p:cNvSpPr>
          <p:nvPr>
            <p:ph type="body" sz="quarter" idx="15" hasCustomPrompt="1"/>
          </p:nvPr>
        </p:nvSpPr>
        <p:spPr>
          <a:xfrm>
            <a:off x="964139" y="7006109"/>
            <a:ext cx="7158385" cy="413033"/>
          </a:xfrm>
          <a:prstGeom prst="rect">
            <a:avLst/>
          </a:prstGeom>
        </p:spPr>
        <p:txBody>
          <a:bodyPr/>
          <a:lstStyle>
            <a:lvl1pPr marL="0" indent="0" algn="l">
              <a:buNone/>
              <a:defRPr sz="20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err="1"/>
              <a:t>email.address@quarterhill.com</a:t>
            </a:r>
            <a:endParaRPr lang="en-US"/>
          </a:p>
        </p:txBody>
      </p:sp>
      <p:sp>
        <p:nvSpPr>
          <p:cNvPr id="14" name="Text Placeholder 10">
            <a:extLst>
              <a:ext uri="{FF2B5EF4-FFF2-40B4-BE49-F238E27FC236}">
                <a16:creationId xmlns:a16="http://schemas.microsoft.com/office/drawing/2014/main" id="{D99570F2-8FEA-0B61-2C32-4511829D1CFE}"/>
              </a:ext>
            </a:extLst>
          </p:cNvPr>
          <p:cNvSpPr>
            <a:spLocks noGrp="1"/>
          </p:cNvSpPr>
          <p:nvPr>
            <p:ph type="body" sz="quarter" idx="16" hasCustomPrompt="1"/>
          </p:nvPr>
        </p:nvSpPr>
        <p:spPr>
          <a:xfrm>
            <a:off x="964139" y="7489020"/>
            <a:ext cx="7158385" cy="413033"/>
          </a:xfrm>
          <a:prstGeom prst="rect">
            <a:avLst/>
          </a:prstGeom>
        </p:spPr>
        <p:txBody>
          <a:bodyPr/>
          <a:lstStyle>
            <a:lvl1pPr marL="0" indent="0" algn="l">
              <a:buNone/>
              <a:defRPr sz="20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+1 (234) 567 - 8910</a:t>
            </a:r>
          </a:p>
        </p:txBody>
      </p:sp>
    </p:spTree>
    <p:extLst>
      <p:ext uri="{BB962C8B-B14F-4D97-AF65-F5344CB8AC3E}">
        <p14:creationId xmlns:p14="http://schemas.microsoft.com/office/powerpoint/2010/main" val="18308921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ank You / Conclusion 2">
    <p:spTree>
      <p:nvGrpSpPr>
        <p:cNvPr id="1" name=""/>
        <p:cNvGrpSpPr/>
        <p:nvPr/>
      </p:nvGrpSpPr>
      <p:grpSpPr>
        <a:xfrm>
          <a:off x="0" y="0"/>
          <a:ext cx="0" cy="0"/>
          <a:chOff x="0" y="0"/>
          <a:chExt cx="0" cy="0"/>
        </a:xfrm>
      </p:grpSpPr>
      <p:pic>
        <p:nvPicPr>
          <p:cNvPr id="3" name="Cover Option 4">
            <a:extLst>
              <a:ext uri="{FF2B5EF4-FFF2-40B4-BE49-F238E27FC236}">
                <a16:creationId xmlns:a16="http://schemas.microsoft.com/office/drawing/2014/main" id="{8F1A0197-01CB-E282-2556-80615A1EA75A}"/>
              </a:ext>
            </a:extLst>
          </p:cNvPr>
          <p:cNvPicPr>
            <a:picLocks noChangeAspect="1"/>
          </p:cNvPicPr>
          <p:nvPr userDrawn="1"/>
        </p:nvPicPr>
        <p:blipFill>
          <a:blip r:embed="rId2"/>
          <a:srcRect/>
          <a:stretch/>
        </p:blipFill>
        <p:spPr>
          <a:xfrm>
            <a:off x="0" y="2734"/>
            <a:ext cx="18288000" cy="10281531"/>
          </a:xfrm>
          <a:prstGeom prst="rect">
            <a:avLst/>
          </a:prstGeom>
        </p:spPr>
      </p:pic>
      <p:sp>
        <p:nvSpPr>
          <p:cNvPr id="4" name="Rectangle 3">
            <a:extLst>
              <a:ext uri="{FF2B5EF4-FFF2-40B4-BE49-F238E27FC236}">
                <a16:creationId xmlns:a16="http://schemas.microsoft.com/office/drawing/2014/main" id="{C3452145-52E1-F267-0928-C301F3C25FDC}"/>
              </a:ext>
            </a:extLst>
          </p:cNvPr>
          <p:cNvSpPr/>
          <p:nvPr userDrawn="1"/>
        </p:nvSpPr>
        <p:spPr>
          <a:xfrm>
            <a:off x="1" y="0"/>
            <a:ext cx="18288000" cy="10287000"/>
          </a:xfrm>
          <a:prstGeom prst="rect">
            <a:avLst/>
          </a:prstGeom>
          <a:gradFill flip="none" rotWithShape="1">
            <a:gsLst>
              <a:gs pos="0">
                <a:schemeClr val="tx1">
                  <a:alpha val="0"/>
                </a:schemeClr>
              </a:gs>
              <a:gs pos="32000">
                <a:srgbClr val="0C1321">
                  <a:alpha val="0"/>
                </a:srgbClr>
              </a:gs>
              <a:gs pos="100000">
                <a:schemeClr val="tx1">
                  <a:alpha val="47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1">
            <a:extLst>
              <a:ext uri="{FF2B5EF4-FFF2-40B4-BE49-F238E27FC236}">
                <a16:creationId xmlns:a16="http://schemas.microsoft.com/office/drawing/2014/main" id="{94D8E992-7709-6169-AB5B-57C80E4FE46F}"/>
              </a:ext>
            </a:extLst>
          </p:cNvPr>
          <p:cNvSpPr/>
          <p:nvPr userDrawn="1"/>
        </p:nvSpPr>
        <p:spPr>
          <a:xfrm>
            <a:off x="828675" y="7943850"/>
            <a:ext cx="5000625" cy="419100"/>
          </a:xfrm>
          <a:prstGeom prst="rect">
            <a:avLst/>
          </a:prstGeom>
          <a:noFill/>
          <a:ln/>
        </p:spPr>
        <p:txBody>
          <a:bodyPr wrap="square" lIns="0" tIns="0" rIns="0" bIns="0" rtlCol="0" anchor="t"/>
          <a:lstStyle/>
          <a:p>
            <a:pPr marL="0" indent="0" algn="l">
              <a:lnSpc>
                <a:spcPts val="3300"/>
              </a:lnSpc>
              <a:buNone/>
            </a:pPr>
            <a:endParaRPr lang="en-US" sz="2700"/>
          </a:p>
        </p:txBody>
      </p:sp>
      <p:pic>
        <p:nvPicPr>
          <p:cNvPr id="2" name="Icon">
            <a:extLst>
              <a:ext uri="{FF2B5EF4-FFF2-40B4-BE49-F238E27FC236}">
                <a16:creationId xmlns:a16="http://schemas.microsoft.com/office/drawing/2014/main" id="{78CD49C7-C949-49F8-6B3D-8EED00E606D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5294283" y="8937918"/>
            <a:ext cx="1828800" cy="287282"/>
          </a:xfrm>
          <a:prstGeom prst="rect">
            <a:avLst/>
          </a:prstGeom>
        </p:spPr>
      </p:pic>
      <p:sp>
        <p:nvSpPr>
          <p:cNvPr id="7" name="Text Placeholder 10">
            <a:extLst>
              <a:ext uri="{FF2B5EF4-FFF2-40B4-BE49-F238E27FC236}">
                <a16:creationId xmlns:a16="http://schemas.microsoft.com/office/drawing/2014/main" id="{55E88E5B-AB94-7BF8-6906-5ABBD9DAE1E4}"/>
              </a:ext>
            </a:extLst>
          </p:cNvPr>
          <p:cNvSpPr>
            <a:spLocks noGrp="1"/>
          </p:cNvSpPr>
          <p:nvPr>
            <p:ph type="body" sz="quarter" idx="10" hasCustomPrompt="1"/>
          </p:nvPr>
        </p:nvSpPr>
        <p:spPr>
          <a:xfrm>
            <a:off x="10036414" y="1185518"/>
            <a:ext cx="7158385" cy="1414248"/>
          </a:xfrm>
          <a:prstGeom prst="rect">
            <a:avLst/>
          </a:prstGeom>
        </p:spPr>
        <p:txBody>
          <a:bodyPr/>
          <a:lstStyle>
            <a:lvl1pPr marL="0" indent="0" algn="r">
              <a:buNone/>
              <a:defRPr sz="80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Thank you!</a:t>
            </a:r>
          </a:p>
        </p:txBody>
      </p:sp>
      <p:sp>
        <p:nvSpPr>
          <p:cNvPr id="8" name="Text Placeholder 10">
            <a:extLst>
              <a:ext uri="{FF2B5EF4-FFF2-40B4-BE49-F238E27FC236}">
                <a16:creationId xmlns:a16="http://schemas.microsoft.com/office/drawing/2014/main" id="{7A971A9D-9CEE-6C08-B11D-50BE3418DDC6}"/>
              </a:ext>
            </a:extLst>
          </p:cNvPr>
          <p:cNvSpPr>
            <a:spLocks noGrp="1"/>
          </p:cNvSpPr>
          <p:nvPr>
            <p:ph type="body" sz="quarter" idx="12" hasCustomPrompt="1"/>
          </p:nvPr>
        </p:nvSpPr>
        <p:spPr>
          <a:xfrm>
            <a:off x="10036414" y="4608351"/>
            <a:ext cx="7158385" cy="1010979"/>
          </a:xfrm>
          <a:prstGeom prst="rect">
            <a:avLst/>
          </a:prstGeom>
        </p:spPr>
        <p:txBody>
          <a:bodyPr/>
          <a:lstStyle>
            <a:lvl1pPr marL="0" indent="0" algn="r">
              <a:buNone/>
              <a:defRPr sz="28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Questions? </a:t>
            </a:r>
          </a:p>
          <a:p>
            <a:pPr lvl="0"/>
            <a:r>
              <a:rPr lang="en-US"/>
              <a:t>Please reach out to:</a:t>
            </a:r>
          </a:p>
        </p:txBody>
      </p:sp>
      <p:sp>
        <p:nvSpPr>
          <p:cNvPr id="12" name="Text Placeholder 10">
            <a:extLst>
              <a:ext uri="{FF2B5EF4-FFF2-40B4-BE49-F238E27FC236}">
                <a16:creationId xmlns:a16="http://schemas.microsoft.com/office/drawing/2014/main" id="{4AD708AF-C9BD-5EC9-6817-AB0F316569C0}"/>
              </a:ext>
            </a:extLst>
          </p:cNvPr>
          <p:cNvSpPr>
            <a:spLocks noGrp="1"/>
          </p:cNvSpPr>
          <p:nvPr>
            <p:ph type="body" sz="quarter" idx="13" hasCustomPrompt="1"/>
          </p:nvPr>
        </p:nvSpPr>
        <p:spPr>
          <a:xfrm>
            <a:off x="10036414" y="6044698"/>
            <a:ext cx="7158385" cy="397107"/>
          </a:xfrm>
          <a:prstGeom prst="rect">
            <a:avLst/>
          </a:prstGeom>
        </p:spPr>
        <p:txBody>
          <a:bodyPr/>
          <a:lstStyle>
            <a:lvl1pPr marL="0" indent="0" algn="r">
              <a:buNone/>
              <a:defRPr sz="2000" b="1" i="0" spc="-150">
                <a:solidFill>
                  <a:srgbClr val="FFB8D5"/>
                </a:solidFill>
                <a:latin typeface="Inter" panose="02000503000000020004" pitchFamily="2" charset="0"/>
                <a:ea typeface="Inter" panose="02000503000000020004" pitchFamily="2" charset="0"/>
                <a:cs typeface="Inter" panose="02000503000000020004" pitchFamily="2" charset="0"/>
              </a:defRPr>
            </a:lvl1pPr>
          </a:lstStyle>
          <a:p>
            <a:pPr lvl="0"/>
            <a:r>
              <a:rPr lang="en-US"/>
              <a:t>Employee Name</a:t>
            </a:r>
          </a:p>
        </p:txBody>
      </p:sp>
      <p:sp>
        <p:nvSpPr>
          <p:cNvPr id="13" name="Text Placeholder 10">
            <a:extLst>
              <a:ext uri="{FF2B5EF4-FFF2-40B4-BE49-F238E27FC236}">
                <a16:creationId xmlns:a16="http://schemas.microsoft.com/office/drawing/2014/main" id="{8F24E067-4941-344A-928C-9A78246CCE27}"/>
              </a:ext>
            </a:extLst>
          </p:cNvPr>
          <p:cNvSpPr>
            <a:spLocks noGrp="1"/>
          </p:cNvSpPr>
          <p:nvPr>
            <p:ph type="body" sz="quarter" idx="14" hasCustomPrompt="1"/>
          </p:nvPr>
        </p:nvSpPr>
        <p:spPr>
          <a:xfrm>
            <a:off x="10036414" y="6510100"/>
            <a:ext cx="7158385" cy="419100"/>
          </a:xfrm>
          <a:prstGeom prst="rect">
            <a:avLst/>
          </a:prstGeom>
        </p:spPr>
        <p:txBody>
          <a:bodyPr/>
          <a:lstStyle>
            <a:lvl1pPr marL="0" indent="0" algn="r">
              <a:buNone/>
              <a:defRPr sz="20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Employee Title</a:t>
            </a:r>
          </a:p>
        </p:txBody>
      </p:sp>
      <p:sp>
        <p:nvSpPr>
          <p:cNvPr id="14" name="Text Placeholder 10">
            <a:extLst>
              <a:ext uri="{FF2B5EF4-FFF2-40B4-BE49-F238E27FC236}">
                <a16:creationId xmlns:a16="http://schemas.microsoft.com/office/drawing/2014/main" id="{AB4E875C-0B8E-F915-80D0-2664040B32E5}"/>
              </a:ext>
            </a:extLst>
          </p:cNvPr>
          <p:cNvSpPr>
            <a:spLocks noGrp="1"/>
          </p:cNvSpPr>
          <p:nvPr>
            <p:ph type="body" sz="quarter" idx="15" hasCustomPrompt="1"/>
          </p:nvPr>
        </p:nvSpPr>
        <p:spPr>
          <a:xfrm>
            <a:off x="10036414" y="7006109"/>
            <a:ext cx="7158385" cy="413033"/>
          </a:xfrm>
          <a:prstGeom prst="rect">
            <a:avLst/>
          </a:prstGeom>
        </p:spPr>
        <p:txBody>
          <a:bodyPr/>
          <a:lstStyle>
            <a:lvl1pPr marL="0" indent="0" algn="r">
              <a:buNone/>
              <a:defRPr sz="20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err="1"/>
              <a:t>email.address@quarterhill.com</a:t>
            </a:r>
            <a:endParaRPr lang="en-US"/>
          </a:p>
        </p:txBody>
      </p:sp>
      <p:sp>
        <p:nvSpPr>
          <p:cNvPr id="15" name="Text Placeholder 10">
            <a:extLst>
              <a:ext uri="{FF2B5EF4-FFF2-40B4-BE49-F238E27FC236}">
                <a16:creationId xmlns:a16="http://schemas.microsoft.com/office/drawing/2014/main" id="{19C0BEF7-98E7-1077-4BC2-88CCF0052EFF}"/>
              </a:ext>
            </a:extLst>
          </p:cNvPr>
          <p:cNvSpPr>
            <a:spLocks noGrp="1"/>
          </p:cNvSpPr>
          <p:nvPr>
            <p:ph type="body" sz="quarter" idx="16" hasCustomPrompt="1"/>
          </p:nvPr>
        </p:nvSpPr>
        <p:spPr>
          <a:xfrm>
            <a:off x="10036414" y="7489020"/>
            <a:ext cx="7158385" cy="413033"/>
          </a:xfrm>
          <a:prstGeom prst="rect">
            <a:avLst/>
          </a:prstGeom>
        </p:spPr>
        <p:txBody>
          <a:bodyPr/>
          <a:lstStyle>
            <a:lvl1pPr marL="0" indent="0" algn="r">
              <a:buNone/>
              <a:defRPr sz="2000" b="0" i="0" spc="-15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a:t>+1 (234) 567 - 8910</a:t>
            </a:r>
          </a:p>
        </p:txBody>
      </p:sp>
    </p:spTree>
    <p:extLst>
      <p:ext uri="{BB962C8B-B14F-4D97-AF65-F5344CB8AC3E}">
        <p14:creationId xmlns:p14="http://schemas.microsoft.com/office/powerpoint/2010/main" val="11266052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750EFB9C-465C-21E0-D694-4D4D6A9F02C9}"/>
              </a:ext>
            </a:extLst>
          </p:cNvPr>
          <p:cNvSpPr>
            <a:spLocks noGrp="1"/>
          </p:cNvSpPr>
          <p:nvPr>
            <p:ph type="sldNum" sz="quarter" idx="4"/>
          </p:nvPr>
        </p:nvSpPr>
        <p:spPr>
          <a:xfrm>
            <a:off x="14845145" y="9369714"/>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95E20D-67FF-4E4B-B50E-8416C48DDC3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2" r:id="rId1"/>
    <p:sldLayoutId id="2147483685" r:id="rId2"/>
    <p:sldLayoutId id="2147483692" r:id="rId3"/>
    <p:sldLayoutId id="2147483679" r:id="rId4"/>
    <p:sldLayoutId id="2147483678" r:id="rId5"/>
    <p:sldLayoutId id="2147483697" r:id="rId6"/>
    <p:sldLayoutId id="2147483680" r:id="rId7"/>
    <p:sldLayoutId id="2147483681" r:id="rId8"/>
    <p:sldLayoutId id="2147483673" r:id="rId9"/>
    <p:sldLayoutId id="2147483675" r:id="rId10"/>
    <p:sldLayoutId id="2147483676" r:id="rId11"/>
    <p:sldLayoutId id="2147483698" r:id="rId12"/>
    <p:sldLayoutId id="2147483703" r:id="rId13"/>
    <p:sldLayoutId id="2147483704" r:id="rId14"/>
    <p:sldLayoutId id="2147483705" r:id="rId15"/>
    <p:sldLayoutId id="2147483653" r:id="rId16"/>
    <p:sldLayoutId id="2147483654" r:id="rId17"/>
    <p:sldLayoutId id="2147483682" r:id="rId18"/>
    <p:sldLayoutId id="2147483683" r:id="rId19"/>
    <p:sldLayoutId id="2147483655" r:id="rId20"/>
    <p:sldLayoutId id="2147483657" r:id="rId21"/>
    <p:sldLayoutId id="2147483656" r:id="rId22"/>
    <p:sldLayoutId id="2147483658" r:id="rId23"/>
    <p:sldLayoutId id="2147483706" r:id="rId24"/>
    <p:sldLayoutId id="2147483663" r:id="rId25"/>
    <p:sldLayoutId id="2147483695" r:id="rId26"/>
    <p:sldLayoutId id="2147483696" r:id="rId27"/>
    <p:sldLayoutId id="2147483667" r:id="rId28"/>
    <p:sldLayoutId id="2147483666" r:id="rId29"/>
    <p:sldLayoutId id="2147483686" r:id="rId30"/>
    <p:sldLayoutId id="2147483687" r:id="rId31"/>
    <p:sldLayoutId id="2147483688" r:id="rId32"/>
    <p:sldLayoutId id="2147483693" r:id="rId33"/>
    <p:sldLayoutId id="2147483684" r:id="rId34"/>
    <p:sldLayoutId id="2147483699" r:id="rId35"/>
    <p:sldLayoutId id="2147483649" r:id="rId36"/>
    <p:sldLayoutId id="2147483661" r:id="rId37"/>
    <p:sldLayoutId id="2147483668" r:id="rId38"/>
    <p:sldLayoutId id="2147483701" r:id="rId39"/>
    <p:sldLayoutId id="2147483670" r:id="rId40"/>
    <p:sldLayoutId id="2147483671" r:id="rId4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slideLayout" Target="../slideLayouts/slideLayout27.xml"/><Relationship Id="rId4" Type="http://schemas.openxmlformats.org/officeDocument/2006/relationships/image" Target="../media/image29.svg"/></Relationships>
</file>

<file path=ppt/slides/_rels/slide3.xml.rels><?xml version="1.0" encoding="UTF-8" standalone="yes"?>
<Relationships xmlns="http://schemas.openxmlformats.org/package/2006/relationships"><Relationship Id="rId13" Type="http://schemas.openxmlformats.org/officeDocument/2006/relationships/image" Target="../media/image41.svg"/><Relationship Id="rId18" Type="http://schemas.openxmlformats.org/officeDocument/2006/relationships/image" Target="../media/image46.svg"/><Relationship Id="rId26" Type="http://schemas.openxmlformats.org/officeDocument/2006/relationships/image" Target="../media/image54.svg"/><Relationship Id="rId21" Type="http://schemas.openxmlformats.org/officeDocument/2006/relationships/image" Target="../media/image49.svg"/><Relationship Id="rId34" Type="http://schemas.openxmlformats.org/officeDocument/2006/relationships/image" Target="../media/image62.svg"/><Relationship Id="rId7" Type="http://schemas.openxmlformats.org/officeDocument/2006/relationships/image" Target="../media/image35.svg"/><Relationship Id="rId12" Type="http://schemas.openxmlformats.org/officeDocument/2006/relationships/image" Target="../media/image40.svg"/><Relationship Id="rId17" Type="http://schemas.openxmlformats.org/officeDocument/2006/relationships/image" Target="../media/image45.svg"/><Relationship Id="rId25" Type="http://schemas.openxmlformats.org/officeDocument/2006/relationships/image" Target="../media/image53.svg"/><Relationship Id="rId33" Type="http://schemas.openxmlformats.org/officeDocument/2006/relationships/image" Target="../media/image61.svg"/><Relationship Id="rId2" Type="http://schemas.openxmlformats.org/officeDocument/2006/relationships/image" Target="../media/image30.svg"/><Relationship Id="rId16" Type="http://schemas.openxmlformats.org/officeDocument/2006/relationships/image" Target="../media/image44.svg"/><Relationship Id="rId20" Type="http://schemas.openxmlformats.org/officeDocument/2006/relationships/image" Target="../media/image48.svg"/><Relationship Id="rId29" Type="http://schemas.openxmlformats.org/officeDocument/2006/relationships/image" Target="../media/image57.svg"/><Relationship Id="rId1" Type="http://schemas.openxmlformats.org/officeDocument/2006/relationships/slideLayout" Target="../slideLayouts/slideLayout27.xml"/><Relationship Id="rId6" Type="http://schemas.openxmlformats.org/officeDocument/2006/relationships/image" Target="../media/image34.svg"/><Relationship Id="rId11" Type="http://schemas.openxmlformats.org/officeDocument/2006/relationships/image" Target="../media/image39.svg"/><Relationship Id="rId24" Type="http://schemas.openxmlformats.org/officeDocument/2006/relationships/image" Target="../media/image52.svg"/><Relationship Id="rId32" Type="http://schemas.openxmlformats.org/officeDocument/2006/relationships/image" Target="../media/image60.svg"/><Relationship Id="rId37" Type="http://schemas.openxmlformats.org/officeDocument/2006/relationships/image" Target="../media/image65.svg"/><Relationship Id="rId5" Type="http://schemas.openxmlformats.org/officeDocument/2006/relationships/image" Target="../media/image33.svg"/><Relationship Id="rId15" Type="http://schemas.openxmlformats.org/officeDocument/2006/relationships/image" Target="../media/image43.svg"/><Relationship Id="rId23" Type="http://schemas.openxmlformats.org/officeDocument/2006/relationships/image" Target="../media/image51.svg"/><Relationship Id="rId28" Type="http://schemas.openxmlformats.org/officeDocument/2006/relationships/image" Target="../media/image56.svg"/><Relationship Id="rId36" Type="http://schemas.openxmlformats.org/officeDocument/2006/relationships/image" Target="../media/image64.svg"/><Relationship Id="rId10" Type="http://schemas.openxmlformats.org/officeDocument/2006/relationships/image" Target="../media/image38.svg"/><Relationship Id="rId19" Type="http://schemas.openxmlformats.org/officeDocument/2006/relationships/image" Target="../media/image47.svg"/><Relationship Id="rId31" Type="http://schemas.openxmlformats.org/officeDocument/2006/relationships/image" Target="../media/image59.svg"/><Relationship Id="rId4" Type="http://schemas.openxmlformats.org/officeDocument/2006/relationships/image" Target="../media/image32.svg"/><Relationship Id="rId9" Type="http://schemas.openxmlformats.org/officeDocument/2006/relationships/image" Target="../media/image37.svg"/><Relationship Id="rId14" Type="http://schemas.openxmlformats.org/officeDocument/2006/relationships/image" Target="../media/image42.svg"/><Relationship Id="rId22" Type="http://schemas.openxmlformats.org/officeDocument/2006/relationships/image" Target="../media/image50.svg"/><Relationship Id="rId27" Type="http://schemas.openxmlformats.org/officeDocument/2006/relationships/image" Target="../media/image55.svg"/><Relationship Id="rId30" Type="http://schemas.openxmlformats.org/officeDocument/2006/relationships/image" Target="../media/image58.svg"/><Relationship Id="rId35" Type="http://schemas.openxmlformats.org/officeDocument/2006/relationships/image" Target="../media/image63.svg"/><Relationship Id="rId8" Type="http://schemas.openxmlformats.org/officeDocument/2006/relationships/image" Target="../media/image36.svg"/><Relationship Id="rId3" Type="http://schemas.openxmlformats.org/officeDocument/2006/relationships/image" Target="../media/image31.svg"/></Relationships>
</file>

<file path=ppt/slides/_rels/slide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36.svg"/><Relationship Id="rId7" Type="http://schemas.openxmlformats.org/officeDocument/2006/relationships/image" Target="../media/image39.svg"/><Relationship Id="rId2" Type="http://schemas.openxmlformats.org/officeDocument/2006/relationships/image" Target="../media/image35.svg"/><Relationship Id="rId1" Type="http://schemas.openxmlformats.org/officeDocument/2006/relationships/slideLayout" Target="../slideLayouts/slideLayout27.xml"/><Relationship Id="rId6" Type="http://schemas.openxmlformats.org/officeDocument/2006/relationships/image" Target="../media/image52.svg"/><Relationship Id="rId5" Type="http://schemas.openxmlformats.org/officeDocument/2006/relationships/image" Target="../media/image58.svg"/><Relationship Id="rId4" Type="http://schemas.openxmlformats.org/officeDocument/2006/relationships/image" Target="../media/image40.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AFB45B0-A34C-AF38-FC27-084A4A0B8836}"/>
              </a:ext>
            </a:extLst>
          </p:cNvPr>
          <p:cNvSpPr>
            <a:spLocks noGrp="1"/>
          </p:cNvSpPr>
          <p:nvPr>
            <p:ph type="title"/>
          </p:nvPr>
        </p:nvSpPr>
        <p:spPr>
          <a:xfrm>
            <a:off x="957413" y="1085454"/>
            <a:ext cx="15773400" cy="1235909"/>
          </a:xfrm>
        </p:spPr>
        <p:txBody>
          <a:bodyPr/>
          <a:lstStyle/>
          <a:p>
            <a:r>
              <a:rPr lang="en-US"/>
              <a:t>Quarterhill Template</a:t>
            </a:r>
          </a:p>
        </p:txBody>
      </p:sp>
      <p:sp>
        <p:nvSpPr>
          <p:cNvPr id="6" name="Text Placeholder 5">
            <a:extLst>
              <a:ext uri="{FF2B5EF4-FFF2-40B4-BE49-F238E27FC236}">
                <a16:creationId xmlns:a16="http://schemas.microsoft.com/office/drawing/2014/main" id="{3271D478-A50B-FE7C-8059-8728E665811C}"/>
              </a:ext>
            </a:extLst>
          </p:cNvPr>
          <p:cNvSpPr>
            <a:spLocks noGrp="1"/>
          </p:cNvSpPr>
          <p:nvPr>
            <p:ph type="body" sz="quarter" idx="11"/>
          </p:nvPr>
        </p:nvSpPr>
        <p:spPr>
          <a:xfrm>
            <a:off x="1014409" y="2576781"/>
            <a:ext cx="6738938" cy="485270"/>
          </a:xfrm>
        </p:spPr>
        <p:txBody>
          <a:bodyPr/>
          <a:lstStyle/>
          <a:p>
            <a:r>
              <a:rPr lang="en-US"/>
              <a:t>BRAND RESOURCES </a:t>
            </a:r>
            <a:r>
              <a:rPr lang="en-US">
                <a:solidFill>
                  <a:schemeClr val="accent2"/>
                </a:solidFill>
              </a:rPr>
              <a:t>2026</a:t>
            </a:r>
          </a:p>
        </p:txBody>
      </p:sp>
    </p:spTree>
    <p:extLst>
      <p:ext uri="{BB962C8B-B14F-4D97-AF65-F5344CB8AC3E}">
        <p14:creationId xmlns:p14="http://schemas.microsoft.com/office/powerpoint/2010/main" val="1446401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BB2522C-B595-E5F5-6BAE-53C8BAFF6B58}"/>
              </a:ext>
            </a:extLst>
          </p:cNvPr>
          <p:cNvSpPr>
            <a:spLocks noGrp="1"/>
          </p:cNvSpPr>
          <p:nvPr>
            <p:ph type="body" sz="quarter" idx="12"/>
          </p:nvPr>
        </p:nvSpPr>
        <p:spPr>
          <a:xfrm>
            <a:off x="981329" y="1134367"/>
            <a:ext cx="10441413" cy="1057992"/>
          </a:xfrm>
        </p:spPr>
        <p:txBody>
          <a:bodyPr/>
          <a:lstStyle/>
          <a:p>
            <a:r>
              <a:rPr lang="en-US"/>
              <a:t>How to Use this Template</a:t>
            </a:r>
          </a:p>
        </p:txBody>
      </p:sp>
      <p:sp>
        <p:nvSpPr>
          <p:cNvPr id="3" name="Text Placeholder 2">
            <a:extLst>
              <a:ext uri="{FF2B5EF4-FFF2-40B4-BE49-F238E27FC236}">
                <a16:creationId xmlns:a16="http://schemas.microsoft.com/office/drawing/2014/main" id="{590A5AE1-55E2-46F2-9F08-BACE7EED8EA6}"/>
              </a:ext>
            </a:extLst>
          </p:cNvPr>
          <p:cNvSpPr>
            <a:spLocks noGrp="1"/>
          </p:cNvSpPr>
          <p:nvPr>
            <p:ph type="body" sz="quarter" idx="10"/>
          </p:nvPr>
        </p:nvSpPr>
        <p:spPr/>
        <p:txBody>
          <a:bodyPr/>
          <a:lstStyle/>
          <a:p>
            <a:r>
              <a:rPr lang="en-US"/>
              <a:t>RESOURCES</a:t>
            </a:r>
          </a:p>
        </p:txBody>
      </p:sp>
      <p:sp>
        <p:nvSpPr>
          <p:cNvPr id="5" name="TextBox 4">
            <a:extLst>
              <a:ext uri="{FF2B5EF4-FFF2-40B4-BE49-F238E27FC236}">
                <a16:creationId xmlns:a16="http://schemas.microsoft.com/office/drawing/2014/main" id="{5B511F8B-2EE5-B7B8-2D81-D9DCD24B0F15}"/>
              </a:ext>
            </a:extLst>
          </p:cNvPr>
          <p:cNvSpPr txBox="1"/>
          <p:nvPr/>
        </p:nvSpPr>
        <p:spPr>
          <a:xfrm>
            <a:off x="1006043" y="2868442"/>
            <a:ext cx="15769679" cy="498342"/>
          </a:xfrm>
          <a:prstGeom prst="rect">
            <a:avLst/>
          </a:prstGeom>
          <a:noFill/>
        </p:spPr>
        <p:txBody>
          <a:bodyPr wrap="square">
            <a:spAutoFit/>
          </a:bodyPr>
          <a:lstStyle/>
          <a:p>
            <a:pPr>
              <a:lnSpc>
                <a:spcPct val="120000"/>
              </a:lnSpc>
              <a:buNone/>
            </a:pPr>
            <a:r>
              <a:rPr lang="en-US" sz="2400">
                <a:latin typeface="Inter" panose="02000503000000020004" pitchFamily="2" charset="0"/>
                <a:ea typeface="Inter" panose="02000503000000020004" pitchFamily="2" charset="0"/>
              </a:rPr>
              <a:t> Explore the range of pre-designed slide layouts and assets in this template.</a:t>
            </a:r>
          </a:p>
        </p:txBody>
      </p:sp>
      <p:sp>
        <p:nvSpPr>
          <p:cNvPr id="6" name="TextBox 5">
            <a:extLst>
              <a:ext uri="{FF2B5EF4-FFF2-40B4-BE49-F238E27FC236}">
                <a16:creationId xmlns:a16="http://schemas.microsoft.com/office/drawing/2014/main" id="{7599FA2F-C539-7365-902B-DA804C6B3E5C}"/>
              </a:ext>
            </a:extLst>
          </p:cNvPr>
          <p:cNvSpPr txBox="1"/>
          <p:nvPr/>
        </p:nvSpPr>
        <p:spPr>
          <a:xfrm>
            <a:off x="2136541" y="3953855"/>
            <a:ext cx="14157757" cy="870751"/>
          </a:xfrm>
          <a:prstGeom prst="rect">
            <a:avLst/>
          </a:prstGeom>
          <a:noFill/>
        </p:spPr>
        <p:txBody>
          <a:bodyPr wrap="square">
            <a:spAutoFit/>
          </a:bodyPr>
          <a:lstStyle/>
          <a:p>
            <a:pPr>
              <a:lnSpc>
                <a:spcPct val="120000"/>
              </a:lnSpc>
              <a:buNone/>
            </a:pPr>
            <a:r>
              <a:rPr lang="en-US" sz="2200">
                <a:solidFill>
                  <a:schemeClr val="accent1"/>
                </a:solidFill>
                <a:latin typeface="Inter Medium" panose="02000503000000020004" pitchFamily="2" charset="0"/>
                <a:ea typeface="Inter Medium" panose="02000503000000020004" pitchFamily="2" charset="0"/>
              </a:rPr>
              <a:t>Choose a Slide Layout</a:t>
            </a:r>
          </a:p>
          <a:p>
            <a:pPr>
              <a:lnSpc>
                <a:spcPct val="120000"/>
              </a:lnSpc>
              <a:buNone/>
            </a:pPr>
            <a:r>
              <a:rPr lang="en-US" sz="2200">
                <a:solidFill>
                  <a:schemeClr val="tx2"/>
                </a:solidFill>
                <a:latin typeface="Inter Light" panose="02000503000000020004" pitchFamily="2" charset="0"/>
                <a:ea typeface="Inter Light" panose="02000503000000020004" pitchFamily="2" charset="0"/>
              </a:rPr>
              <a:t>Use the available master layouts to select the format that best fits your content. </a:t>
            </a:r>
          </a:p>
        </p:txBody>
      </p:sp>
      <p:sp>
        <p:nvSpPr>
          <p:cNvPr id="9" name="TextBox 8">
            <a:extLst>
              <a:ext uri="{FF2B5EF4-FFF2-40B4-BE49-F238E27FC236}">
                <a16:creationId xmlns:a16="http://schemas.microsoft.com/office/drawing/2014/main" id="{A8320C80-2C36-469A-6657-F6559E6E0436}"/>
              </a:ext>
            </a:extLst>
          </p:cNvPr>
          <p:cNvSpPr txBox="1"/>
          <p:nvPr/>
        </p:nvSpPr>
        <p:spPr>
          <a:xfrm>
            <a:off x="2136541" y="5116682"/>
            <a:ext cx="14157757" cy="870751"/>
          </a:xfrm>
          <a:prstGeom prst="rect">
            <a:avLst/>
          </a:prstGeom>
          <a:noFill/>
        </p:spPr>
        <p:txBody>
          <a:bodyPr wrap="square">
            <a:spAutoFit/>
          </a:bodyPr>
          <a:lstStyle/>
          <a:p>
            <a:pPr>
              <a:lnSpc>
                <a:spcPct val="120000"/>
              </a:lnSpc>
              <a:buNone/>
            </a:pPr>
            <a:r>
              <a:rPr lang="en-US" sz="2200">
                <a:solidFill>
                  <a:schemeClr val="accent1"/>
                </a:solidFill>
                <a:latin typeface="Inter Medium" panose="02000503000000020004" pitchFamily="2" charset="0"/>
                <a:ea typeface="Inter Medium" panose="02000503000000020004" pitchFamily="2" charset="0"/>
              </a:rPr>
              <a:t>Use the Asset Library</a:t>
            </a:r>
          </a:p>
          <a:p>
            <a:pPr>
              <a:lnSpc>
                <a:spcPct val="120000"/>
              </a:lnSpc>
              <a:buNone/>
            </a:pPr>
            <a:r>
              <a:rPr lang="en-US" sz="2200">
                <a:solidFill>
                  <a:schemeClr val="tx2"/>
                </a:solidFill>
                <a:latin typeface="Inter Light" panose="02000503000000020004" pitchFamily="2" charset="0"/>
                <a:ea typeface="Inter Light" panose="02000503000000020004" pitchFamily="2" charset="0"/>
              </a:rPr>
              <a:t>Copy and paste frequently used icons and assets as needed.</a:t>
            </a:r>
          </a:p>
        </p:txBody>
      </p:sp>
      <p:sp>
        <p:nvSpPr>
          <p:cNvPr id="15" name="TextBox 14">
            <a:extLst>
              <a:ext uri="{FF2B5EF4-FFF2-40B4-BE49-F238E27FC236}">
                <a16:creationId xmlns:a16="http://schemas.microsoft.com/office/drawing/2014/main" id="{EB801502-FE1F-614E-5A31-28C9E146205B}"/>
              </a:ext>
            </a:extLst>
          </p:cNvPr>
          <p:cNvSpPr txBox="1"/>
          <p:nvPr/>
        </p:nvSpPr>
        <p:spPr>
          <a:xfrm>
            <a:off x="2136541" y="6297440"/>
            <a:ext cx="15198352" cy="870751"/>
          </a:xfrm>
          <a:prstGeom prst="rect">
            <a:avLst/>
          </a:prstGeom>
          <a:noFill/>
        </p:spPr>
        <p:txBody>
          <a:bodyPr wrap="square">
            <a:spAutoFit/>
          </a:bodyPr>
          <a:lstStyle/>
          <a:p>
            <a:pPr>
              <a:lnSpc>
                <a:spcPct val="120000"/>
              </a:lnSpc>
              <a:buNone/>
            </a:pPr>
            <a:r>
              <a:rPr lang="en-US" sz="2200">
                <a:solidFill>
                  <a:schemeClr val="accent1"/>
                </a:solidFill>
                <a:latin typeface="Inter Medium" panose="02000503000000020004" pitchFamily="2" charset="0"/>
                <a:ea typeface="Inter Medium" panose="02000503000000020004" pitchFamily="2" charset="0"/>
              </a:rPr>
              <a:t>Help Us Improve</a:t>
            </a:r>
          </a:p>
          <a:p>
            <a:pPr>
              <a:lnSpc>
                <a:spcPct val="120000"/>
              </a:lnSpc>
              <a:buNone/>
            </a:pPr>
            <a:r>
              <a:rPr lang="en-US" sz="2200">
                <a:solidFill>
                  <a:schemeClr val="tx2"/>
                </a:solidFill>
                <a:latin typeface="Inter Light" panose="02000503000000020004" pitchFamily="2" charset="0"/>
                <a:ea typeface="Inter Light" panose="02000503000000020004" pitchFamily="2" charset="0"/>
              </a:rPr>
              <a:t>If you have feedback or suggestions for additional layouts and assets, please send them to </a:t>
            </a:r>
            <a:r>
              <a:rPr lang="en-US" sz="2200" err="1">
                <a:solidFill>
                  <a:schemeClr val="tx2"/>
                </a:solidFill>
                <a:latin typeface="Inter" panose="02000503000000020004" pitchFamily="2" charset="0"/>
                <a:ea typeface="Inter" panose="02000503000000020004" pitchFamily="2" charset="0"/>
              </a:rPr>
              <a:t>brand@quarterhill.com</a:t>
            </a:r>
            <a:endParaRPr lang="en-US" sz="2200">
              <a:solidFill>
                <a:schemeClr val="tx2"/>
              </a:solidFill>
              <a:latin typeface="Inter" panose="02000503000000020004" pitchFamily="2" charset="0"/>
              <a:ea typeface="Inter" panose="02000503000000020004" pitchFamily="2" charset="0"/>
            </a:endParaRPr>
          </a:p>
        </p:txBody>
      </p:sp>
      <p:sp>
        <p:nvSpPr>
          <p:cNvPr id="7" name="Rounded Rectangle 6">
            <a:extLst>
              <a:ext uri="{FF2B5EF4-FFF2-40B4-BE49-F238E27FC236}">
                <a16:creationId xmlns:a16="http://schemas.microsoft.com/office/drawing/2014/main" id="{52D021F7-69EA-E1DE-5E43-94D7FA2CAC12}"/>
              </a:ext>
            </a:extLst>
          </p:cNvPr>
          <p:cNvSpPr/>
          <p:nvPr/>
        </p:nvSpPr>
        <p:spPr>
          <a:xfrm>
            <a:off x="1135682" y="3982183"/>
            <a:ext cx="851561" cy="847776"/>
          </a:xfrm>
          <a:prstGeom prst="roundRect">
            <a:avLst>
              <a:gd name="adj" fmla="val 50000"/>
            </a:avLst>
          </a:prstGeom>
          <a:gradFill flip="none" rotWithShape="1">
            <a:gsLst>
              <a:gs pos="100000">
                <a:srgbClr val="D9E5F6">
                  <a:alpha val="15282"/>
                </a:srgbClr>
              </a:gs>
              <a:gs pos="0">
                <a:schemeClr val="bg1"/>
              </a:gs>
            </a:gsLst>
            <a:lin ang="5400000" scaled="1"/>
            <a:tileRect/>
          </a:gradFill>
          <a:ln w="28575" cap="flat">
            <a:solidFill>
              <a:srgbClr val="D9E5F6"/>
            </a:solidFill>
            <a:prstDash val="solid"/>
            <a:miter/>
          </a:ln>
        </p:spPr>
        <p:txBody>
          <a:bodyPr/>
          <a:lstStyle/>
          <a:p>
            <a:endParaRPr lang="en-US"/>
          </a:p>
        </p:txBody>
      </p:sp>
      <p:sp>
        <p:nvSpPr>
          <p:cNvPr id="10" name="Rounded Rectangle 9">
            <a:extLst>
              <a:ext uri="{FF2B5EF4-FFF2-40B4-BE49-F238E27FC236}">
                <a16:creationId xmlns:a16="http://schemas.microsoft.com/office/drawing/2014/main" id="{18E581F1-E90C-AB67-62C2-3A26E5B1744F}"/>
              </a:ext>
            </a:extLst>
          </p:cNvPr>
          <p:cNvSpPr/>
          <p:nvPr/>
        </p:nvSpPr>
        <p:spPr>
          <a:xfrm>
            <a:off x="1135682" y="5153085"/>
            <a:ext cx="851561" cy="847776"/>
          </a:xfrm>
          <a:prstGeom prst="roundRect">
            <a:avLst>
              <a:gd name="adj" fmla="val 50000"/>
            </a:avLst>
          </a:prstGeom>
          <a:gradFill flip="none" rotWithShape="1">
            <a:gsLst>
              <a:gs pos="100000">
                <a:srgbClr val="D9E5F6">
                  <a:alpha val="15282"/>
                </a:srgbClr>
              </a:gs>
              <a:gs pos="0">
                <a:schemeClr val="bg1"/>
              </a:gs>
            </a:gsLst>
            <a:lin ang="5400000" scaled="1"/>
            <a:tileRect/>
          </a:gradFill>
          <a:ln w="28575" cap="flat">
            <a:solidFill>
              <a:srgbClr val="D9E5F6"/>
            </a:solidFill>
            <a:prstDash val="solid"/>
            <a:miter/>
          </a:ln>
        </p:spPr>
        <p:txBody>
          <a:bodyPr/>
          <a:lstStyle/>
          <a:p>
            <a:endParaRPr lang="en-US"/>
          </a:p>
        </p:txBody>
      </p:sp>
      <p:pic>
        <p:nvPicPr>
          <p:cNvPr id="12" name="Graphic 11">
            <a:extLst>
              <a:ext uri="{FF2B5EF4-FFF2-40B4-BE49-F238E27FC236}">
                <a16:creationId xmlns:a16="http://schemas.microsoft.com/office/drawing/2014/main" id="{C8E3D67C-AC0E-9F0D-9A90-BD0E8CB897C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372497" y="4200581"/>
            <a:ext cx="410980" cy="410980"/>
          </a:xfrm>
          <a:prstGeom prst="rect">
            <a:avLst/>
          </a:prstGeom>
        </p:spPr>
      </p:pic>
      <p:pic>
        <p:nvPicPr>
          <p:cNvPr id="13" name="Graphic 12">
            <a:extLst>
              <a:ext uri="{FF2B5EF4-FFF2-40B4-BE49-F238E27FC236}">
                <a16:creationId xmlns:a16="http://schemas.microsoft.com/office/drawing/2014/main" id="{A935CD1A-C515-3E93-4CA5-1DB27BE24E5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341607" y="5346931"/>
            <a:ext cx="441869" cy="441869"/>
          </a:xfrm>
          <a:prstGeom prst="rect">
            <a:avLst/>
          </a:prstGeom>
        </p:spPr>
      </p:pic>
      <p:sp>
        <p:nvSpPr>
          <p:cNvPr id="16" name="Rounded Rectangle 15">
            <a:extLst>
              <a:ext uri="{FF2B5EF4-FFF2-40B4-BE49-F238E27FC236}">
                <a16:creationId xmlns:a16="http://schemas.microsoft.com/office/drawing/2014/main" id="{EBB2BD17-641B-F6AA-C086-36F212C65D9A}"/>
              </a:ext>
            </a:extLst>
          </p:cNvPr>
          <p:cNvSpPr/>
          <p:nvPr/>
        </p:nvSpPr>
        <p:spPr>
          <a:xfrm>
            <a:off x="1135682" y="6323986"/>
            <a:ext cx="851561" cy="847776"/>
          </a:xfrm>
          <a:prstGeom prst="roundRect">
            <a:avLst>
              <a:gd name="adj" fmla="val 50000"/>
            </a:avLst>
          </a:prstGeom>
          <a:gradFill flip="none" rotWithShape="1">
            <a:gsLst>
              <a:gs pos="100000">
                <a:srgbClr val="D9E5F6">
                  <a:alpha val="15282"/>
                </a:srgbClr>
              </a:gs>
              <a:gs pos="0">
                <a:schemeClr val="bg1"/>
              </a:gs>
            </a:gsLst>
            <a:lin ang="5400000" scaled="1"/>
            <a:tileRect/>
          </a:gradFill>
          <a:ln w="28575" cap="flat">
            <a:solidFill>
              <a:srgbClr val="D9E5F6"/>
            </a:solidFill>
            <a:prstDash val="solid"/>
            <a:miter/>
          </a:ln>
        </p:spPr>
        <p:txBody>
          <a:bodyPr/>
          <a:lstStyle/>
          <a:p>
            <a:endParaRPr lang="en-US"/>
          </a:p>
        </p:txBody>
      </p:sp>
      <p:pic>
        <p:nvPicPr>
          <p:cNvPr id="17" name="Graphic 16">
            <a:extLst>
              <a:ext uri="{FF2B5EF4-FFF2-40B4-BE49-F238E27FC236}">
                <a16:creationId xmlns:a16="http://schemas.microsoft.com/office/drawing/2014/main" id="{AE18C817-49EB-50AF-3511-42845D7BC6F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373557" y="6534357"/>
            <a:ext cx="410980" cy="410980"/>
          </a:xfrm>
          <a:prstGeom prst="rect">
            <a:avLst/>
          </a:prstGeom>
        </p:spPr>
      </p:pic>
      <p:sp>
        <p:nvSpPr>
          <p:cNvPr id="19" name="TextBox 18">
            <a:extLst>
              <a:ext uri="{FF2B5EF4-FFF2-40B4-BE49-F238E27FC236}">
                <a16:creationId xmlns:a16="http://schemas.microsoft.com/office/drawing/2014/main" id="{36878681-6DB6-A46A-15D1-88E8067AE05F}"/>
              </a:ext>
            </a:extLst>
          </p:cNvPr>
          <p:cNvSpPr txBox="1"/>
          <p:nvPr/>
        </p:nvSpPr>
        <p:spPr>
          <a:xfrm>
            <a:off x="1006042" y="7919431"/>
            <a:ext cx="11436969" cy="369332"/>
          </a:xfrm>
          <a:prstGeom prst="rect">
            <a:avLst/>
          </a:prstGeom>
          <a:noFill/>
        </p:spPr>
        <p:txBody>
          <a:bodyPr wrap="square">
            <a:spAutoFit/>
          </a:bodyPr>
          <a:lstStyle/>
          <a:p>
            <a:pPr>
              <a:buNone/>
            </a:pPr>
            <a:r>
              <a:rPr lang="en-US" i="1">
                <a:solidFill>
                  <a:schemeClr val="tx2"/>
                </a:solidFill>
                <a:latin typeface="Inter" panose="02000503000000020004" pitchFamily="2" charset="0"/>
                <a:ea typeface="Inter" panose="02000503000000020004" pitchFamily="2" charset="0"/>
              </a:rPr>
              <a:t>*  Delete these instruction and template slides before presenting or sharing your final deck.</a:t>
            </a:r>
            <a:endParaRPr lang="en-US">
              <a:solidFill>
                <a:schemeClr val="tx2"/>
              </a:solidFill>
              <a:latin typeface="Inter" panose="02000503000000020004" pitchFamily="2" charset="0"/>
              <a:ea typeface="Inter" panose="02000503000000020004" pitchFamily="2" charset="0"/>
            </a:endParaRPr>
          </a:p>
        </p:txBody>
      </p:sp>
      <p:sp>
        <p:nvSpPr>
          <p:cNvPr id="21" name="Slide Number Placeholder 20">
            <a:extLst>
              <a:ext uri="{FF2B5EF4-FFF2-40B4-BE49-F238E27FC236}">
                <a16:creationId xmlns:a16="http://schemas.microsoft.com/office/drawing/2014/main" id="{607D4F1F-7AED-E427-3621-644D9FF8CE28}"/>
              </a:ext>
            </a:extLst>
          </p:cNvPr>
          <p:cNvSpPr>
            <a:spLocks noGrp="1"/>
          </p:cNvSpPr>
          <p:nvPr>
            <p:ph type="sldNum" sz="quarter" idx="13"/>
          </p:nvPr>
        </p:nvSpPr>
        <p:spPr/>
        <p:txBody>
          <a:bodyPr/>
          <a:lstStyle/>
          <a:p>
            <a:pPr algn="r"/>
            <a:fld id="{C995E20D-67FF-4E4B-B50E-8416C48DDC33}" type="slidenum">
              <a:rPr lang="en-US" smtClean="0"/>
              <a:pPr algn="r"/>
              <a:t>2</a:t>
            </a:fld>
            <a:endParaRPr lang="en-US"/>
          </a:p>
        </p:txBody>
      </p:sp>
    </p:spTree>
    <p:extLst>
      <p:ext uri="{BB962C8B-B14F-4D97-AF65-F5344CB8AC3E}">
        <p14:creationId xmlns:p14="http://schemas.microsoft.com/office/powerpoint/2010/main" val="668968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8AF7B6-7E86-8500-11FF-D1E49CA71EB1}"/>
              </a:ext>
            </a:extLst>
          </p:cNvPr>
          <p:cNvSpPr>
            <a:spLocks noGrp="1"/>
          </p:cNvSpPr>
          <p:nvPr>
            <p:ph type="body" sz="quarter" idx="12"/>
          </p:nvPr>
        </p:nvSpPr>
        <p:spPr/>
        <p:txBody>
          <a:bodyPr/>
          <a:lstStyle/>
          <a:p>
            <a:r>
              <a:rPr lang="en-US"/>
              <a:t>Icon Library</a:t>
            </a:r>
          </a:p>
        </p:txBody>
      </p:sp>
      <p:sp>
        <p:nvSpPr>
          <p:cNvPr id="3" name="Text Placeholder 2">
            <a:extLst>
              <a:ext uri="{FF2B5EF4-FFF2-40B4-BE49-F238E27FC236}">
                <a16:creationId xmlns:a16="http://schemas.microsoft.com/office/drawing/2014/main" id="{4BE76D66-A6E8-E633-3C7E-121F8B60D411}"/>
              </a:ext>
            </a:extLst>
          </p:cNvPr>
          <p:cNvSpPr>
            <a:spLocks noGrp="1"/>
          </p:cNvSpPr>
          <p:nvPr>
            <p:ph type="body" sz="quarter" idx="10"/>
          </p:nvPr>
        </p:nvSpPr>
        <p:spPr/>
        <p:txBody>
          <a:bodyPr/>
          <a:lstStyle/>
          <a:p>
            <a:r>
              <a:rPr lang="en-US"/>
              <a:t>BRAND RESOURCES</a:t>
            </a:r>
          </a:p>
        </p:txBody>
      </p:sp>
      <p:pic>
        <p:nvPicPr>
          <p:cNvPr id="79" name="Graphic 78">
            <a:extLst>
              <a:ext uri="{FF2B5EF4-FFF2-40B4-BE49-F238E27FC236}">
                <a16:creationId xmlns:a16="http://schemas.microsoft.com/office/drawing/2014/main" id="{BAB8820F-606B-A514-C434-DBD9A9145F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01440" y="3000150"/>
            <a:ext cx="393700" cy="355600"/>
          </a:xfrm>
          <a:prstGeom prst="rect">
            <a:avLst/>
          </a:prstGeom>
        </p:spPr>
      </p:pic>
      <p:pic>
        <p:nvPicPr>
          <p:cNvPr id="80" name="Graphic 79">
            <a:extLst>
              <a:ext uri="{FF2B5EF4-FFF2-40B4-BE49-F238E27FC236}">
                <a16:creationId xmlns:a16="http://schemas.microsoft.com/office/drawing/2014/main" id="{B87E31DE-FCD9-9B9B-7618-392AA28C477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160240" y="3000150"/>
            <a:ext cx="334048" cy="355600"/>
          </a:xfrm>
          <a:prstGeom prst="rect">
            <a:avLst/>
          </a:prstGeom>
        </p:spPr>
      </p:pic>
      <p:pic>
        <p:nvPicPr>
          <p:cNvPr id="81" name="Graphic 80">
            <a:extLst>
              <a:ext uri="{FF2B5EF4-FFF2-40B4-BE49-F238E27FC236}">
                <a16:creationId xmlns:a16="http://schemas.microsoft.com/office/drawing/2014/main" id="{165664B9-7486-9DF6-C4C5-AF8B15FAEC6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59388" y="3028821"/>
            <a:ext cx="393700" cy="298257"/>
          </a:xfrm>
          <a:prstGeom prst="rect">
            <a:avLst/>
          </a:prstGeom>
        </p:spPr>
      </p:pic>
      <p:pic>
        <p:nvPicPr>
          <p:cNvPr id="82" name="Graphic 81">
            <a:extLst>
              <a:ext uri="{FF2B5EF4-FFF2-40B4-BE49-F238E27FC236}">
                <a16:creationId xmlns:a16="http://schemas.microsoft.com/office/drawing/2014/main" id="{04CA6628-C9FC-585D-EDBD-605724D4331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007412" y="3000150"/>
            <a:ext cx="355600" cy="355600"/>
          </a:xfrm>
          <a:prstGeom prst="rect">
            <a:avLst/>
          </a:prstGeom>
        </p:spPr>
      </p:pic>
      <p:pic>
        <p:nvPicPr>
          <p:cNvPr id="83" name="Graphic 82">
            <a:extLst>
              <a:ext uri="{FF2B5EF4-FFF2-40B4-BE49-F238E27FC236}">
                <a16:creationId xmlns:a16="http://schemas.microsoft.com/office/drawing/2014/main" id="{59BC3ABA-FFEF-1545-125B-F98E89466B3E}"/>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8917336" y="3000150"/>
            <a:ext cx="393700" cy="355600"/>
          </a:xfrm>
          <a:prstGeom prst="rect">
            <a:avLst/>
          </a:prstGeom>
        </p:spPr>
      </p:pic>
      <p:pic>
        <p:nvPicPr>
          <p:cNvPr id="84" name="Graphic 83">
            <a:extLst>
              <a:ext uri="{FF2B5EF4-FFF2-40B4-BE49-F238E27FC236}">
                <a16:creationId xmlns:a16="http://schemas.microsoft.com/office/drawing/2014/main" id="{4F655A64-7B52-05A1-88EF-B4CD5C07F664}"/>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0859433" y="3000150"/>
            <a:ext cx="367453" cy="355600"/>
          </a:xfrm>
          <a:prstGeom prst="rect">
            <a:avLst/>
          </a:prstGeom>
        </p:spPr>
      </p:pic>
      <p:pic>
        <p:nvPicPr>
          <p:cNvPr id="85" name="Graphic 84">
            <a:extLst>
              <a:ext uri="{FF2B5EF4-FFF2-40B4-BE49-F238E27FC236}">
                <a16:creationId xmlns:a16="http://schemas.microsoft.com/office/drawing/2014/main" id="{C1900886-20FE-50BE-C7B8-7C7CD3CED97E}"/>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12775284" y="3002381"/>
            <a:ext cx="393700" cy="351137"/>
          </a:xfrm>
          <a:prstGeom prst="rect">
            <a:avLst/>
          </a:prstGeom>
        </p:spPr>
      </p:pic>
      <p:pic>
        <p:nvPicPr>
          <p:cNvPr id="86" name="Graphic 85">
            <a:extLst>
              <a:ext uri="{FF2B5EF4-FFF2-40B4-BE49-F238E27FC236}">
                <a16:creationId xmlns:a16="http://schemas.microsoft.com/office/drawing/2014/main" id="{80AD149F-90E7-082F-387C-A72751B6E8D3}"/>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14704258" y="3034786"/>
            <a:ext cx="393700" cy="286327"/>
          </a:xfrm>
          <a:prstGeom prst="rect">
            <a:avLst/>
          </a:prstGeom>
        </p:spPr>
      </p:pic>
      <p:pic>
        <p:nvPicPr>
          <p:cNvPr id="87" name="Graphic 86">
            <a:extLst>
              <a:ext uri="{FF2B5EF4-FFF2-40B4-BE49-F238E27FC236}">
                <a16:creationId xmlns:a16="http://schemas.microsoft.com/office/drawing/2014/main" id="{AE21E657-0217-DA3A-B9DC-6E2EEE73DEE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16652280" y="3000150"/>
            <a:ext cx="355600" cy="355600"/>
          </a:xfrm>
          <a:prstGeom prst="rect">
            <a:avLst/>
          </a:prstGeom>
        </p:spPr>
      </p:pic>
      <p:pic>
        <p:nvPicPr>
          <p:cNvPr id="88" name="Graphic 87">
            <a:extLst>
              <a:ext uri="{FF2B5EF4-FFF2-40B4-BE49-F238E27FC236}">
                <a16:creationId xmlns:a16="http://schemas.microsoft.com/office/drawing/2014/main" id="{7B7DBF68-08A1-84EE-4243-0C24B36F4415}"/>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1220490" y="4600329"/>
            <a:ext cx="355600" cy="355600"/>
          </a:xfrm>
          <a:prstGeom prst="rect">
            <a:avLst/>
          </a:prstGeom>
        </p:spPr>
      </p:pic>
      <p:pic>
        <p:nvPicPr>
          <p:cNvPr id="89" name="Graphic 88">
            <a:extLst>
              <a:ext uri="{FF2B5EF4-FFF2-40B4-BE49-F238E27FC236}">
                <a16:creationId xmlns:a16="http://schemas.microsoft.com/office/drawing/2014/main" id="{DF9C28E8-7375-8DE6-B18E-31EF8F62451C}"/>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3149464" y="4600329"/>
            <a:ext cx="355600" cy="355600"/>
          </a:xfrm>
          <a:prstGeom prst="rect">
            <a:avLst/>
          </a:prstGeom>
        </p:spPr>
      </p:pic>
      <p:pic>
        <p:nvPicPr>
          <p:cNvPr id="90" name="Graphic 89">
            <a:extLst>
              <a:ext uri="{FF2B5EF4-FFF2-40B4-BE49-F238E27FC236}">
                <a16:creationId xmlns:a16="http://schemas.microsoft.com/office/drawing/2014/main" id="{418BF388-40A3-F081-9495-FFF066731B7F}"/>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5059388" y="4633772"/>
            <a:ext cx="393700" cy="288713"/>
          </a:xfrm>
          <a:prstGeom prst="rect">
            <a:avLst/>
          </a:prstGeom>
        </p:spPr>
      </p:pic>
      <p:pic>
        <p:nvPicPr>
          <p:cNvPr id="91" name="Graphic 90">
            <a:extLst>
              <a:ext uri="{FF2B5EF4-FFF2-40B4-BE49-F238E27FC236}">
                <a16:creationId xmlns:a16="http://schemas.microsoft.com/office/drawing/2014/main" id="{B40B96B1-547A-9E2C-E099-2E61994F9910}"/>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7024758" y="4600329"/>
            <a:ext cx="320907" cy="355600"/>
          </a:xfrm>
          <a:prstGeom prst="rect">
            <a:avLst/>
          </a:prstGeom>
        </p:spPr>
      </p:pic>
      <p:pic>
        <p:nvPicPr>
          <p:cNvPr id="92" name="Graphic 91">
            <a:extLst>
              <a:ext uri="{FF2B5EF4-FFF2-40B4-BE49-F238E27FC236}">
                <a16:creationId xmlns:a16="http://schemas.microsoft.com/office/drawing/2014/main" id="{95C0686D-6B8C-4CDE-34DE-B256E488DA16}"/>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8925610" y="4600329"/>
            <a:ext cx="377151" cy="355600"/>
          </a:xfrm>
          <a:prstGeom prst="rect">
            <a:avLst/>
          </a:prstGeom>
        </p:spPr>
      </p:pic>
      <p:pic>
        <p:nvPicPr>
          <p:cNvPr id="93" name="Graphic 92">
            <a:extLst>
              <a:ext uri="{FF2B5EF4-FFF2-40B4-BE49-F238E27FC236}">
                <a16:creationId xmlns:a16="http://schemas.microsoft.com/office/drawing/2014/main" id="{B3CC1BDE-D72E-6DA3-F077-B23C57F63241}"/>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10865360" y="4600329"/>
            <a:ext cx="355600" cy="355600"/>
          </a:xfrm>
          <a:prstGeom prst="rect">
            <a:avLst/>
          </a:prstGeom>
        </p:spPr>
      </p:pic>
      <p:pic>
        <p:nvPicPr>
          <p:cNvPr id="94" name="Graphic 93">
            <a:extLst>
              <a:ext uri="{FF2B5EF4-FFF2-40B4-BE49-F238E27FC236}">
                <a16:creationId xmlns:a16="http://schemas.microsoft.com/office/drawing/2014/main" id="{33B1B94E-DD5D-8338-0D3A-15BEEBE090B3}"/>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12794334" y="4600329"/>
            <a:ext cx="355600" cy="355600"/>
          </a:xfrm>
          <a:prstGeom prst="rect">
            <a:avLst/>
          </a:prstGeom>
        </p:spPr>
      </p:pic>
      <p:pic>
        <p:nvPicPr>
          <p:cNvPr id="95" name="Graphic 94">
            <a:extLst>
              <a:ext uri="{FF2B5EF4-FFF2-40B4-BE49-F238E27FC236}">
                <a16:creationId xmlns:a16="http://schemas.microsoft.com/office/drawing/2014/main" id="{07C3CC45-6AED-D33D-A759-5CB43B948C40}"/>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14723308" y="4600329"/>
            <a:ext cx="355600" cy="355600"/>
          </a:xfrm>
          <a:prstGeom prst="rect">
            <a:avLst/>
          </a:prstGeom>
        </p:spPr>
      </p:pic>
      <p:pic>
        <p:nvPicPr>
          <p:cNvPr id="96" name="Graphic 95">
            <a:extLst>
              <a:ext uri="{FF2B5EF4-FFF2-40B4-BE49-F238E27FC236}">
                <a16:creationId xmlns:a16="http://schemas.microsoft.com/office/drawing/2014/main" id="{0D9F0D9A-1337-6656-B580-E6CD8BD026FC}"/>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16652280" y="4600329"/>
            <a:ext cx="355600" cy="355600"/>
          </a:xfrm>
          <a:prstGeom prst="rect">
            <a:avLst/>
          </a:prstGeom>
        </p:spPr>
      </p:pic>
      <p:pic>
        <p:nvPicPr>
          <p:cNvPr id="97" name="Graphic 96">
            <a:extLst>
              <a:ext uri="{FF2B5EF4-FFF2-40B4-BE49-F238E27FC236}">
                <a16:creationId xmlns:a16="http://schemas.microsoft.com/office/drawing/2014/main" id="{E05ED1AA-E172-D13C-BAB7-D7B840566548}"/>
              </a:ext>
            </a:extLst>
          </p:cNvPr>
          <p:cNvPicPr>
            <a:picLocks noChangeAspect="1"/>
          </p:cNvPicPr>
          <p:nvPr/>
        </p:nvPicPr>
        <p:blipFill>
          <a:blip>
            <a:extLst>
              <a:ext uri="{96DAC541-7B7A-43D3-8B79-37D633B846F1}">
                <asvg:svgBlip xmlns:asvg="http://schemas.microsoft.com/office/drawing/2016/SVG/main" r:embed="rId20"/>
              </a:ext>
            </a:extLst>
          </a:blip>
          <a:srcRect/>
          <a:stretch/>
        </p:blipFill>
        <p:spPr>
          <a:xfrm>
            <a:off x="1220490" y="6200508"/>
            <a:ext cx="355600" cy="355600"/>
          </a:xfrm>
          <a:prstGeom prst="rect">
            <a:avLst/>
          </a:prstGeom>
        </p:spPr>
      </p:pic>
      <p:pic>
        <p:nvPicPr>
          <p:cNvPr id="98" name="Graphic 97">
            <a:extLst>
              <a:ext uri="{FF2B5EF4-FFF2-40B4-BE49-F238E27FC236}">
                <a16:creationId xmlns:a16="http://schemas.microsoft.com/office/drawing/2014/main" id="{1BE18C84-086C-8769-F93B-2ADF7250DDBF}"/>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3154269" y="6200508"/>
            <a:ext cx="345989" cy="355600"/>
          </a:xfrm>
          <a:prstGeom prst="rect">
            <a:avLst/>
          </a:prstGeom>
        </p:spPr>
      </p:pic>
      <p:pic>
        <p:nvPicPr>
          <p:cNvPr id="99" name="Graphic 98">
            <a:extLst>
              <a:ext uri="{FF2B5EF4-FFF2-40B4-BE49-F238E27FC236}">
                <a16:creationId xmlns:a16="http://schemas.microsoft.com/office/drawing/2014/main" id="{18939D4A-F522-BA1E-67D1-9C1832BBD3BD}"/>
              </a:ext>
            </a:extLst>
          </p:cNvPr>
          <p:cNvPicPr>
            <a:picLocks noChangeAspect="1"/>
          </p:cNvPicPr>
          <p:nvPr/>
        </p:nvPicPr>
        <p:blipFill>
          <a:blip>
            <a:extLst>
              <a:ext uri="{96DAC541-7B7A-43D3-8B79-37D633B846F1}">
                <asvg:svgBlip xmlns:asvg="http://schemas.microsoft.com/office/drawing/2016/SVG/main" r:embed="rId22"/>
              </a:ext>
            </a:extLst>
          </a:blip>
          <a:srcRect/>
          <a:stretch/>
        </p:blipFill>
        <p:spPr>
          <a:xfrm>
            <a:off x="5078438" y="6200508"/>
            <a:ext cx="355600" cy="355600"/>
          </a:xfrm>
          <a:prstGeom prst="rect">
            <a:avLst/>
          </a:prstGeom>
        </p:spPr>
      </p:pic>
      <p:pic>
        <p:nvPicPr>
          <p:cNvPr id="100" name="Graphic 99">
            <a:extLst>
              <a:ext uri="{FF2B5EF4-FFF2-40B4-BE49-F238E27FC236}">
                <a16:creationId xmlns:a16="http://schemas.microsoft.com/office/drawing/2014/main" id="{67FFFB5E-C7B8-562A-E7A6-93FAC01953DA}"/>
              </a:ext>
            </a:extLst>
          </p:cNvPr>
          <p:cNvPicPr>
            <a:picLocks noChangeAspect="1"/>
          </p:cNvPicPr>
          <p:nvPr/>
        </p:nvPicPr>
        <p:blipFill>
          <a:blip>
            <a:extLst>
              <a:ext uri="{96DAC541-7B7A-43D3-8B79-37D633B846F1}">
                <asvg:svgBlip xmlns:asvg="http://schemas.microsoft.com/office/drawing/2016/SVG/main" r:embed="rId23"/>
              </a:ext>
            </a:extLst>
          </a:blip>
          <a:srcRect/>
          <a:stretch/>
        </p:blipFill>
        <p:spPr>
          <a:xfrm>
            <a:off x="6988362" y="6217249"/>
            <a:ext cx="393700" cy="322118"/>
          </a:xfrm>
          <a:prstGeom prst="rect">
            <a:avLst/>
          </a:prstGeom>
        </p:spPr>
      </p:pic>
      <p:pic>
        <p:nvPicPr>
          <p:cNvPr id="101" name="Graphic 100">
            <a:extLst>
              <a:ext uri="{FF2B5EF4-FFF2-40B4-BE49-F238E27FC236}">
                <a16:creationId xmlns:a16="http://schemas.microsoft.com/office/drawing/2014/main" id="{6D47A035-355D-6B26-004B-ABFF42605670}"/>
              </a:ext>
            </a:extLst>
          </p:cNvPr>
          <p:cNvPicPr>
            <a:picLocks noChangeAspect="1"/>
          </p:cNvPicPr>
          <p:nvPr/>
        </p:nvPicPr>
        <p:blipFill>
          <a:blip>
            <a:extLst>
              <a:ext uri="{96DAC541-7B7A-43D3-8B79-37D633B846F1}">
                <asvg:svgBlip xmlns:asvg="http://schemas.microsoft.com/office/drawing/2016/SVG/main" r:embed="rId24"/>
              </a:ext>
            </a:extLst>
          </a:blip>
          <a:srcRect/>
          <a:stretch/>
        </p:blipFill>
        <p:spPr>
          <a:xfrm>
            <a:off x="8942313" y="6200508"/>
            <a:ext cx="343746" cy="355600"/>
          </a:xfrm>
          <a:prstGeom prst="rect">
            <a:avLst/>
          </a:prstGeom>
        </p:spPr>
      </p:pic>
      <p:pic>
        <p:nvPicPr>
          <p:cNvPr id="102" name="Graphic 101">
            <a:extLst>
              <a:ext uri="{FF2B5EF4-FFF2-40B4-BE49-F238E27FC236}">
                <a16:creationId xmlns:a16="http://schemas.microsoft.com/office/drawing/2014/main" id="{D92982DE-DDF3-E8AC-360C-1C35FA52D835}"/>
              </a:ext>
            </a:extLst>
          </p:cNvPr>
          <p:cNvPicPr>
            <a:picLocks noChangeAspect="1"/>
          </p:cNvPicPr>
          <p:nvPr/>
        </p:nvPicPr>
        <p:blipFill>
          <a:blip>
            <a:extLst>
              <a:ext uri="{96DAC541-7B7A-43D3-8B79-37D633B846F1}">
                <asvg:svgBlip xmlns:asvg="http://schemas.microsoft.com/office/drawing/2016/SVG/main" r:embed="rId25"/>
              </a:ext>
            </a:extLst>
          </a:blip>
          <a:srcRect/>
          <a:stretch/>
        </p:blipFill>
        <p:spPr>
          <a:xfrm>
            <a:off x="10865360" y="6200508"/>
            <a:ext cx="355600" cy="355600"/>
          </a:xfrm>
          <a:prstGeom prst="rect">
            <a:avLst/>
          </a:prstGeom>
        </p:spPr>
      </p:pic>
      <p:pic>
        <p:nvPicPr>
          <p:cNvPr id="103" name="Graphic 102">
            <a:extLst>
              <a:ext uri="{FF2B5EF4-FFF2-40B4-BE49-F238E27FC236}">
                <a16:creationId xmlns:a16="http://schemas.microsoft.com/office/drawing/2014/main" id="{97CC6FAC-9D09-54A0-7D00-CD74C9E6EDA7}"/>
              </a:ext>
            </a:extLst>
          </p:cNvPr>
          <p:cNvPicPr>
            <a:picLocks noChangeAspect="1"/>
          </p:cNvPicPr>
          <p:nvPr/>
        </p:nvPicPr>
        <p:blipFill>
          <a:blip>
            <a:extLst>
              <a:ext uri="{96DAC541-7B7A-43D3-8B79-37D633B846F1}">
                <asvg:svgBlip xmlns:asvg="http://schemas.microsoft.com/office/drawing/2016/SVG/main" r:embed="rId26"/>
              </a:ext>
            </a:extLst>
          </a:blip>
          <a:srcRect/>
          <a:stretch/>
        </p:blipFill>
        <p:spPr>
          <a:xfrm>
            <a:off x="12794334" y="6200508"/>
            <a:ext cx="355600" cy="355600"/>
          </a:xfrm>
          <a:prstGeom prst="rect">
            <a:avLst/>
          </a:prstGeom>
        </p:spPr>
      </p:pic>
      <p:pic>
        <p:nvPicPr>
          <p:cNvPr id="104" name="Graphic 103">
            <a:extLst>
              <a:ext uri="{FF2B5EF4-FFF2-40B4-BE49-F238E27FC236}">
                <a16:creationId xmlns:a16="http://schemas.microsoft.com/office/drawing/2014/main" id="{2F3B8A6D-DFB9-4869-EA6C-E12250C77BE6}"/>
              </a:ext>
            </a:extLst>
          </p:cNvPr>
          <p:cNvPicPr>
            <a:picLocks noChangeAspect="1"/>
          </p:cNvPicPr>
          <p:nvPr/>
        </p:nvPicPr>
        <p:blipFill>
          <a:blip>
            <a:extLst>
              <a:ext uri="{96DAC541-7B7A-43D3-8B79-37D633B846F1}">
                <asvg:svgBlip xmlns:asvg="http://schemas.microsoft.com/office/drawing/2016/SVG/main" r:embed="rId27"/>
              </a:ext>
            </a:extLst>
          </a:blip>
          <a:srcRect/>
          <a:stretch/>
        </p:blipFill>
        <p:spPr>
          <a:xfrm>
            <a:off x="14723308" y="6200508"/>
            <a:ext cx="355600" cy="355600"/>
          </a:xfrm>
          <a:prstGeom prst="rect">
            <a:avLst/>
          </a:prstGeom>
        </p:spPr>
      </p:pic>
      <p:pic>
        <p:nvPicPr>
          <p:cNvPr id="105" name="Graphic 104">
            <a:extLst>
              <a:ext uri="{FF2B5EF4-FFF2-40B4-BE49-F238E27FC236}">
                <a16:creationId xmlns:a16="http://schemas.microsoft.com/office/drawing/2014/main" id="{68CE13AA-3103-48DA-74EF-0B27ABAF78C1}"/>
              </a:ext>
            </a:extLst>
          </p:cNvPr>
          <p:cNvPicPr>
            <a:picLocks noChangeAspect="1"/>
          </p:cNvPicPr>
          <p:nvPr/>
        </p:nvPicPr>
        <p:blipFill>
          <a:blip>
            <a:extLst>
              <a:ext uri="{96DAC541-7B7A-43D3-8B79-37D633B846F1}">
                <asvg:svgBlip xmlns:asvg="http://schemas.microsoft.com/office/drawing/2016/SVG/main" r:embed="rId28"/>
              </a:ext>
            </a:extLst>
          </a:blip>
          <a:srcRect/>
          <a:stretch/>
        </p:blipFill>
        <p:spPr>
          <a:xfrm>
            <a:off x="16634500" y="6200508"/>
            <a:ext cx="391160" cy="355600"/>
          </a:xfrm>
          <a:prstGeom prst="rect">
            <a:avLst/>
          </a:prstGeom>
        </p:spPr>
      </p:pic>
      <p:pic>
        <p:nvPicPr>
          <p:cNvPr id="106" name="Graphic 105">
            <a:extLst>
              <a:ext uri="{FF2B5EF4-FFF2-40B4-BE49-F238E27FC236}">
                <a16:creationId xmlns:a16="http://schemas.microsoft.com/office/drawing/2014/main" id="{E897228D-3DB7-84CE-46CC-CAE8F7A13F33}"/>
              </a:ext>
            </a:extLst>
          </p:cNvPr>
          <p:cNvPicPr>
            <a:picLocks noChangeAspect="1"/>
          </p:cNvPicPr>
          <p:nvPr/>
        </p:nvPicPr>
        <p:blipFill>
          <a:blip>
            <a:extLst>
              <a:ext uri="{96DAC541-7B7A-43D3-8B79-37D633B846F1}">
                <asvg:svgBlip xmlns:asvg="http://schemas.microsoft.com/office/drawing/2016/SVG/main" r:embed="rId29"/>
              </a:ext>
            </a:extLst>
          </a:blip>
          <a:srcRect/>
          <a:stretch/>
        </p:blipFill>
        <p:spPr>
          <a:xfrm>
            <a:off x="1205250" y="7800688"/>
            <a:ext cx="386080" cy="355600"/>
          </a:xfrm>
          <a:prstGeom prst="rect">
            <a:avLst/>
          </a:prstGeom>
        </p:spPr>
      </p:pic>
      <p:pic>
        <p:nvPicPr>
          <p:cNvPr id="107" name="Graphic 106">
            <a:extLst>
              <a:ext uri="{FF2B5EF4-FFF2-40B4-BE49-F238E27FC236}">
                <a16:creationId xmlns:a16="http://schemas.microsoft.com/office/drawing/2014/main" id="{93CFE86E-1B2E-E99E-F409-6D819113CB90}"/>
              </a:ext>
            </a:extLst>
          </p:cNvPr>
          <p:cNvPicPr>
            <a:picLocks noChangeAspect="1"/>
          </p:cNvPicPr>
          <p:nvPr/>
        </p:nvPicPr>
        <p:blipFill>
          <a:blip>
            <a:extLst>
              <a:ext uri="{96DAC541-7B7A-43D3-8B79-37D633B846F1}">
                <asvg:svgBlip xmlns:asvg="http://schemas.microsoft.com/office/drawing/2016/SVG/main" r:embed="rId30"/>
              </a:ext>
            </a:extLst>
          </a:blip>
          <a:srcRect/>
          <a:stretch/>
        </p:blipFill>
        <p:spPr>
          <a:xfrm>
            <a:off x="3172406" y="7800688"/>
            <a:ext cx="309716" cy="355600"/>
          </a:xfrm>
          <a:prstGeom prst="rect">
            <a:avLst/>
          </a:prstGeom>
        </p:spPr>
      </p:pic>
      <p:pic>
        <p:nvPicPr>
          <p:cNvPr id="108" name="Graphic 107">
            <a:extLst>
              <a:ext uri="{FF2B5EF4-FFF2-40B4-BE49-F238E27FC236}">
                <a16:creationId xmlns:a16="http://schemas.microsoft.com/office/drawing/2014/main" id="{3A33D945-9166-CEC7-B180-D33358BA53A3}"/>
              </a:ext>
            </a:extLst>
          </p:cNvPr>
          <p:cNvPicPr>
            <a:picLocks noChangeAspect="1"/>
          </p:cNvPicPr>
          <p:nvPr/>
        </p:nvPicPr>
        <p:blipFill>
          <a:blip>
            <a:extLst>
              <a:ext uri="{96DAC541-7B7A-43D3-8B79-37D633B846F1}">
                <asvg:svgBlip xmlns:asvg="http://schemas.microsoft.com/office/drawing/2016/SVG/main" r:embed="rId31"/>
              </a:ext>
            </a:extLst>
          </a:blip>
          <a:srcRect/>
          <a:stretch/>
        </p:blipFill>
        <p:spPr>
          <a:xfrm>
            <a:off x="5078438" y="7800688"/>
            <a:ext cx="355600" cy="355600"/>
          </a:xfrm>
          <a:prstGeom prst="rect">
            <a:avLst/>
          </a:prstGeom>
        </p:spPr>
      </p:pic>
      <p:pic>
        <p:nvPicPr>
          <p:cNvPr id="109" name="Graphic 108">
            <a:extLst>
              <a:ext uri="{FF2B5EF4-FFF2-40B4-BE49-F238E27FC236}">
                <a16:creationId xmlns:a16="http://schemas.microsoft.com/office/drawing/2014/main" id="{1893177D-574E-66D5-B1DD-0C5DA14D5459}"/>
              </a:ext>
            </a:extLst>
          </p:cNvPr>
          <p:cNvPicPr>
            <a:picLocks noChangeAspect="1"/>
          </p:cNvPicPr>
          <p:nvPr/>
        </p:nvPicPr>
        <p:blipFill>
          <a:blip>
            <a:extLst>
              <a:ext uri="{96DAC541-7B7A-43D3-8B79-37D633B846F1}">
                <asvg:svgBlip xmlns:asvg="http://schemas.microsoft.com/office/drawing/2016/SVG/main" r:embed="rId32"/>
              </a:ext>
            </a:extLst>
          </a:blip>
          <a:srcRect/>
          <a:stretch/>
        </p:blipFill>
        <p:spPr>
          <a:xfrm>
            <a:off x="7007412" y="7800688"/>
            <a:ext cx="355600" cy="355600"/>
          </a:xfrm>
          <a:prstGeom prst="rect">
            <a:avLst/>
          </a:prstGeom>
        </p:spPr>
      </p:pic>
      <p:pic>
        <p:nvPicPr>
          <p:cNvPr id="110" name="Graphic 109">
            <a:extLst>
              <a:ext uri="{FF2B5EF4-FFF2-40B4-BE49-F238E27FC236}">
                <a16:creationId xmlns:a16="http://schemas.microsoft.com/office/drawing/2014/main" id="{81F01843-94CC-B558-D7D6-5E0F5A95D053}"/>
              </a:ext>
            </a:extLst>
          </p:cNvPr>
          <p:cNvPicPr>
            <a:picLocks noChangeAspect="1"/>
          </p:cNvPicPr>
          <p:nvPr/>
        </p:nvPicPr>
        <p:blipFill>
          <a:blip>
            <a:extLst>
              <a:ext uri="{96DAC541-7B7A-43D3-8B79-37D633B846F1}">
                <asvg:svgBlip xmlns:asvg="http://schemas.microsoft.com/office/drawing/2016/SVG/main" r:embed="rId33"/>
              </a:ext>
            </a:extLst>
          </a:blip>
          <a:srcRect/>
          <a:stretch/>
        </p:blipFill>
        <p:spPr>
          <a:xfrm>
            <a:off x="8917336" y="7830850"/>
            <a:ext cx="393700" cy="295275"/>
          </a:xfrm>
          <a:prstGeom prst="rect">
            <a:avLst/>
          </a:prstGeom>
        </p:spPr>
      </p:pic>
      <p:pic>
        <p:nvPicPr>
          <p:cNvPr id="111" name="Graphic 110">
            <a:extLst>
              <a:ext uri="{FF2B5EF4-FFF2-40B4-BE49-F238E27FC236}">
                <a16:creationId xmlns:a16="http://schemas.microsoft.com/office/drawing/2014/main" id="{0315A56D-413B-D05F-1BE2-14F0E3EF021C}"/>
              </a:ext>
            </a:extLst>
          </p:cNvPr>
          <p:cNvPicPr>
            <a:picLocks noChangeAspect="1"/>
          </p:cNvPicPr>
          <p:nvPr/>
        </p:nvPicPr>
        <p:blipFill>
          <a:blip>
            <a:extLst>
              <a:ext uri="{96DAC541-7B7A-43D3-8B79-37D633B846F1}">
                <asvg:svgBlip xmlns:asvg="http://schemas.microsoft.com/office/drawing/2016/SVG/main" r:embed="rId34"/>
              </a:ext>
            </a:extLst>
          </a:blip>
          <a:srcRect/>
          <a:stretch/>
        </p:blipFill>
        <p:spPr>
          <a:xfrm>
            <a:off x="10900053" y="7800688"/>
            <a:ext cx="286214" cy="355600"/>
          </a:xfrm>
          <a:prstGeom prst="rect">
            <a:avLst/>
          </a:prstGeom>
        </p:spPr>
      </p:pic>
      <p:pic>
        <p:nvPicPr>
          <p:cNvPr id="112" name="Graphic 111">
            <a:extLst>
              <a:ext uri="{FF2B5EF4-FFF2-40B4-BE49-F238E27FC236}">
                <a16:creationId xmlns:a16="http://schemas.microsoft.com/office/drawing/2014/main" id="{CE9CA509-76A4-FC6A-1917-A7D6F3B56D95}"/>
              </a:ext>
            </a:extLst>
          </p:cNvPr>
          <p:cNvPicPr>
            <a:picLocks noChangeAspect="1"/>
          </p:cNvPicPr>
          <p:nvPr/>
        </p:nvPicPr>
        <p:blipFill>
          <a:blip>
            <a:extLst>
              <a:ext uri="{96DAC541-7B7A-43D3-8B79-37D633B846F1}">
                <asvg:svgBlip xmlns:asvg="http://schemas.microsoft.com/office/drawing/2016/SVG/main" r:embed="rId35"/>
              </a:ext>
            </a:extLst>
          </a:blip>
          <a:srcRect/>
          <a:stretch/>
        </p:blipFill>
        <p:spPr>
          <a:xfrm>
            <a:off x="12877678" y="7800688"/>
            <a:ext cx="188912" cy="355600"/>
          </a:xfrm>
          <a:prstGeom prst="rect">
            <a:avLst/>
          </a:prstGeom>
        </p:spPr>
      </p:pic>
      <p:pic>
        <p:nvPicPr>
          <p:cNvPr id="113" name="Graphic 112">
            <a:extLst>
              <a:ext uri="{FF2B5EF4-FFF2-40B4-BE49-F238E27FC236}">
                <a16:creationId xmlns:a16="http://schemas.microsoft.com/office/drawing/2014/main" id="{5F4E826E-155F-A669-FD14-8E380253AF36}"/>
              </a:ext>
            </a:extLst>
          </p:cNvPr>
          <p:cNvPicPr>
            <a:picLocks noChangeAspect="1"/>
          </p:cNvPicPr>
          <p:nvPr/>
        </p:nvPicPr>
        <p:blipFill>
          <a:blip>
            <a:extLst>
              <a:ext uri="{96DAC541-7B7A-43D3-8B79-37D633B846F1}">
                <asvg:svgBlip xmlns:asvg="http://schemas.microsoft.com/office/drawing/2016/SVG/main" r:embed="rId36"/>
              </a:ext>
            </a:extLst>
          </a:blip>
          <a:srcRect/>
          <a:stretch/>
        </p:blipFill>
        <p:spPr>
          <a:xfrm>
            <a:off x="14704258" y="7800843"/>
            <a:ext cx="393700" cy="355290"/>
          </a:xfrm>
          <a:prstGeom prst="rect">
            <a:avLst/>
          </a:prstGeom>
        </p:spPr>
      </p:pic>
      <p:pic>
        <p:nvPicPr>
          <p:cNvPr id="114" name="Graphic 113">
            <a:extLst>
              <a:ext uri="{FF2B5EF4-FFF2-40B4-BE49-F238E27FC236}">
                <a16:creationId xmlns:a16="http://schemas.microsoft.com/office/drawing/2014/main" id="{47F4ACF2-6623-49E4-8A30-41C256F34413}"/>
              </a:ext>
            </a:extLst>
          </p:cNvPr>
          <p:cNvPicPr>
            <a:picLocks noChangeAspect="1"/>
          </p:cNvPicPr>
          <p:nvPr/>
        </p:nvPicPr>
        <p:blipFill>
          <a:blip>
            <a:extLst>
              <a:ext uri="{96DAC541-7B7A-43D3-8B79-37D633B846F1}">
                <asvg:svgBlip xmlns:asvg="http://schemas.microsoft.com/office/drawing/2016/SVG/main" r:embed="rId37"/>
              </a:ext>
            </a:extLst>
          </a:blip>
          <a:srcRect/>
          <a:stretch/>
        </p:blipFill>
        <p:spPr>
          <a:xfrm>
            <a:off x="16673963" y="7800688"/>
            <a:ext cx="312234" cy="355600"/>
          </a:xfrm>
          <a:prstGeom prst="rect">
            <a:avLst/>
          </a:prstGeom>
        </p:spPr>
      </p:pic>
      <p:sp>
        <p:nvSpPr>
          <p:cNvPr id="4" name="Slide Number Placeholder 3">
            <a:extLst>
              <a:ext uri="{FF2B5EF4-FFF2-40B4-BE49-F238E27FC236}">
                <a16:creationId xmlns:a16="http://schemas.microsoft.com/office/drawing/2014/main" id="{07D7CF50-5576-632C-4A9F-6BCA30914482}"/>
              </a:ext>
            </a:extLst>
          </p:cNvPr>
          <p:cNvSpPr>
            <a:spLocks noGrp="1"/>
          </p:cNvSpPr>
          <p:nvPr>
            <p:ph type="sldNum" sz="quarter" idx="13"/>
          </p:nvPr>
        </p:nvSpPr>
        <p:spPr/>
        <p:txBody>
          <a:bodyPr/>
          <a:lstStyle/>
          <a:p>
            <a:pPr algn="r"/>
            <a:fld id="{C995E20D-67FF-4E4B-B50E-8416C48DDC33}" type="slidenum">
              <a:rPr lang="en-US" smtClean="0"/>
              <a:pPr algn="r"/>
              <a:t>3</a:t>
            </a:fld>
            <a:endParaRPr lang="en-US"/>
          </a:p>
        </p:txBody>
      </p:sp>
    </p:spTree>
    <p:extLst>
      <p:ext uri="{BB962C8B-B14F-4D97-AF65-F5344CB8AC3E}">
        <p14:creationId xmlns:p14="http://schemas.microsoft.com/office/powerpoint/2010/main" val="3246568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7CB75-C212-F64B-E13B-00BC2F8ED50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99032AE-5620-D04D-DD8F-B676AD952ED0}"/>
              </a:ext>
            </a:extLst>
          </p:cNvPr>
          <p:cNvSpPr>
            <a:spLocks noGrp="1"/>
          </p:cNvSpPr>
          <p:nvPr>
            <p:ph type="body" sz="quarter" idx="12"/>
          </p:nvPr>
        </p:nvSpPr>
        <p:spPr>
          <a:xfrm>
            <a:off x="981329" y="1134367"/>
            <a:ext cx="5499427" cy="1057992"/>
          </a:xfrm>
        </p:spPr>
        <p:txBody>
          <a:bodyPr/>
          <a:lstStyle/>
          <a:p>
            <a:r>
              <a:rPr lang="en-US"/>
              <a:t>Asset Library</a:t>
            </a:r>
          </a:p>
        </p:txBody>
      </p:sp>
      <p:sp>
        <p:nvSpPr>
          <p:cNvPr id="3" name="Text Placeholder 2">
            <a:extLst>
              <a:ext uri="{FF2B5EF4-FFF2-40B4-BE49-F238E27FC236}">
                <a16:creationId xmlns:a16="http://schemas.microsoft.com/office/drawing/2014/main" id="{327A504A-D0DF-493D-20F9-6890C45B340F}"/>
              </a:ext>
            </a:extLst>
          </p:cNvPr>
          <p:cNvSpPr>
            <a:spLocks noGrp="1"/>
          </p:cNvSpPr>
          <p:nvPr>
            <p:ph type="body" sz="quarter" idx="10"/>
          </p:nvPr>
        </p:nvSpPr>
        <p:spPr/>
        <p:txBody>
          <a:bodyPr/>
          <a:lstStyle/>
          <a:p>
            <a:r>
              <a:rPr lang="en-US"/>
              <a:t>BRAND RESOURCES</a:t>
            </a:r>
          </a:p>
        </p:txBody>
      </p:sp>
      <p:grpSp>
        <p:nvGrpSpPr>
          <p:cNvPr id="58" name="Group 57">
            <a:extLst>
              <a:ext uri="{FF2B5EF4-FFF2-40B4-BE49-F238E27FC236}">
                <a16:creationId xmlns:a16="http://schemas.microsoft.com/office/drawing/2014/main" id="{5F1662F9-C799-642C-B9C2-48E6538CAEBE}"/>
              </a:ext>
            </a:extLst>
          </p:cNvPr>
          <p:cNvGrpSpPr/>
          <p:nvPr/>
        </p:nvGrpSpPr>
        <p:grpSpPr>
          <a:xfrm>
            <a:off x="796118" y="3248334"/>
            <a:ext cx="6913437" cy="2065987"/>
            <a:chOff x="694520" y="3248334"/>
            <a:chExt cx="6913437" cy="2065987"/>
          </a:xfrm>
        </p:grpSpPr>
        <p:grpSp>
          <p:nvGrpSpPr>
            <p:cNvPr id="44" name="Group 43">
              <a:extLst>
                <a:ext uri="{FF2B5EF4-FFF2-40B4-BE49-F238E27FC236}">
                  <a16:creationId xmlns:a16="http://schemas.microsoft.com/office/drawing/2014/main" id="{AD4F85B5-C35B-F9D6-76AB-95B08386F478}"/>
                </a:ext>
              </a:extLst>
            </p:cNvPr>
            <p:cNvGrpSpPr/>
            <p:nvPr/>
          </p:nvGrpSpPr>
          <p:grpSpPr>
            <a:xfrm>
              <a:off x="981330" y="3248334"/>
              <a:ext cx="6324600" cy="1370245"/>
              <a:chOff x="1930588" y="3753072"/>
              <a:chExt cx="6324600" cy="1370245"/>
            </a:xfrm>
          </p:grpSpPr>
          <p:sp>
            <p:nvSpPr>
              <p:cNvPr id="21" name="Freeform 20">
                <a:extLst>
                  <a:ext uri="{FF2B5EF4-FFF2-40B4-BE49-F238E27FC236}">
                    <a16:creationId xmlns:a16="http://schemas.microsoft.com/office/drawing/2014/main" id="{1878093F-2022-5460-6727-2356C04CEACA}"/>
                  </a:ext>
                </a:extLst>
              </p:cNvPr>
              <p:cNvSpPr/>
              <p:nvPr/>
            </p:nvSpPr>
            <p:spPr>
              <a:xfrm>
                <a:off x="2397313" y="3753072"/>
                <a:ext cx="1800226" cy="483615"/>
              </a:xfrm>
              <a:custGeom>
                <a:avLst/>
                <a:gdLst>
                  <a:gd name="csX0" fmla="*/ 1800225 w 1800226"/>
                  <a:gd name="csY0" fmla="*/ 432089 h 483615"/>
                  <a:gd name="csX1" fmla="*/ 1800225 w 1800226"/>
                  <a:gd name="csY1" fmla="*/ 305131 h 483615"/>
                  <a:gd name="csX2" fmla="*/ 1334729 w 1800226"/>
                  <a:gd name="csY2" fmla="*/ 450 h 483615"/>
                  <a:gd name="csX3" fmla="*/ 413242 w 1800226"/>
                  <a:gd name="csY3" fmla="*/ 450 h 483615"/>
                  <a:gd name="csX4" fmla="*/ 0 w 1800226"/>
                  <a:gd name="csY4" fmla="*/ 305130 h 483615"/>
                  <a:gd name="csX5" fmla="*/ 0 w 1800226"/>
                  <a:gd name="csY5" fmla="*/ 432089 h 483615"/>
                </a:gdLst>
                <a:ahLst/>
                <a:cxnLst>
                  <a:cxn ang="0">
                    <a:pos x="csX0" y="csY0"/>
                  </a:cxn>
                  <a:cxn ang="0">
                    <a:pos x="csX1" y="csY1"/>
                  </a:cxn>
                  <a:cxn ang="0">
                    <a:pos x="csX2" y="csY2"/>
                  </a:cxn>
                  <a:cxn ang="0">
                    <a:pos x="csX3" y="csY3"/>
                  </a:cxn>
                  <a:cxn ang="0">
                    <a:pos x="csX4" y="csY4"/>
                  </a:cxn>
                  <a:cxn ang="0">
                    <a:pos x="csX5" y="csY5"/>
                  </a:cxn>
                </a:cxnLst>
                <a:rect l="l" t="t" r="r" b="b"/>
                <a:pathLst>
                  <a:path w="1800226" h="483615">
                    <a:moveTo>
                      <a:pt x="1800225" y="432089"/>
                    </a:moveTo>
                    <a:cubicBezTo>
                      <a:pt x="1800225" y="272203"/>
                      <a:pt x="1800149" y="635181"/>
                      <a:pt x="1800225" y="305131"/>
                    </a:cubicBezTo>
                    <a:cubicBezTo>
                      <a:pt x="1800301" y="-24919"/>
                      <a:pt x="1800225" y="450"/>
                      <a:pt x="1334729" y="450"/>
                    </a:cubicBezTo>
                    <a:cubicBezTo>
                      <a:pt x="869242" y="450"/>
                      <a:pt x="826484" y="450"/>
                      <a:pt x="413242" y="450"/>
                    </a:cubicBezTo>
                    <a:cubicBezTo>
                      <a:pt x="0" y="450"/>
                      <a:pt x="0" y="450"/>
                      <a:pt x="0" y="305130"/>
                    </a:cubicBezTo>
                    <a:cubicBezTo>
                      <a:pt x="0" y="609811"/>
                      <a:pt x="0" y="432089"/>
                      <a:pt x="0" y="432089"/>
                    </a:cubicBezTo>
                  </a:path>
                </a:pathLst>
              </a:custGeom>
              <a:noFill/>
              <a:ln w="38100" cap="flat">
                <a:solidFill>
                  <a:srgbClr val="D9E5F6"/>
                </a:solidFill>
                <a:prstDash val="solid"/>
                <a:miter/>
              </a:ln>
            </p:spPr>
            <p:txBody>
              <a:bodyPr/>
              <a:lstStyle/>
              <a:p>
                <a:endParaRPr lang="en-US"/>
              </a:p>
            </p:txBody>
          </p:sp>
          <p:sp>
            <p:nvSpPr>
              <p:cNvPr id="22" name="Freeform 21">
                <a:extLst>
                  <a:ext uri="{FF2B5EF4-FFF2-40B4-BE49-F238E27FC236}">
                    <a16:creationId xmlns:a16="http://schemas.microsoft.com/office/drawing/2014/main" id="{67F0B5F2-52FD-3278-B8CF-7653C8C2709D}"/>
                  </a:ext>
                </a:extLst>
              </p:cNvPr>
              <p:cNvSpPr/>
              <p:nvPr/>
            </p:nvSpPr>
            <p:spPr>
              <a:xfrm>
                <a:off x="4197538" y="3753072"/>
                <a:ext cx="1800226" cy="483615"/>
              </a:xfrm>
              <a:custGeom>
                <a:avLst/>
                <a:gdLst>
                  <a:gd name="csX0" fmla="*/ 1800225 w 1800226"/>
                  <a:gd name="csY0" fmla="*/ 432089 h 483615"/>
                  <a:gd name="csX1" fmla="*/ 1800225 w 1800226"/>
                  <a:gd name="csY1" fmla="*/ 305131 h 483615"/>
                  <a:gd name="csX2" fmla="*/ 1334729 w 1800226"/>
                  <a:gd name="csY2" fmla="*/ 450 h 483615"/>
                  <a:gd name="csX3" fmla="*/ 413242 w 1800226"/>
                  <a:gd name="csY3" fmla="*/ 450 h 483615"/>
                  <a:gd name="csX4" fmla="*/ 0 w 1800226"/>
                  <a:gd name="csY4" fmla="*/ 305130 h 483615"/>
                  <a:gd name="csX5" fmla="*/ 0 w 1800226"/>
                  <a:gd name="csY5" fmla="*/ 432089 h 483615"/>
                </a:gdLst>
                <a:ahLst/>
                <a:cxnLst>
                  <a:cxn ang="0">
                    <a:pos x="csX0" y="csY0"/>
                  </a:cxn>
                  <a:cxn ang="0">
                    <a:pos x="csX1" y="csY1"/>
                  </a:cxn>
                  <a:cxn ang="0">
                    <a:pos x="csX2" y="csY2"/>
                  </a:cxn>
                  <a:cxn ang="0">
                    <a:pos x="csX3" y="csY3"/>
                  </a:cxn>
                  <a:cxn ang="0">
                    <a:pos x="csX4" y="csY4"/>
                  </a:cxn>
                  <a:cxn ang="0">
                    <a:pos x="csX5" y="csY5"/>
                  </a:cxn>
                </a:cxnLst>
                <a:rect l="l" t="t" r="r" b="b"/>
                <a:pathLst>
                  <a:path w="1800226" h="483615">
                    <a:moveTo>
                      <a:pt x="1800225" y="432089"/>
                    </a:moveTo>
                    <a:cubicBezTo>
                      <a:pt x="1800225" y="272203"/>
                      <a:pt x="1800149" y="635181"/>
                      <a:pt x="1800225" y="305131"/>
                    </a:cubicBezTo>
                    <a:cubicBezTo>
                      <a:pt x="1800301" y="-24919"/>
                      <a:pt x="1800225" y="450"/>
                      <a:pt x="1334729" y="450"/>
                    </a:cubicBezTo>
                    <a:cubicBezTo>
                      <a:pt x="869242" y="450"/>
                      <a:pt x="826484" y="450"/>
                      <a:pt x="413242" y="450"/>
                    </a:cubicBezTo>
                    <a:cubicBezTo>
                      <a:pt x="0" y="450"/>
                      <a:pt x="0" y="450"/>
                      <a:pt x="0" y="305130"/>
                    </a:cubicBezTo>
                    <a:cubicBezTo>
                      <a:pt x="0" y="609811"/>
                      <a:pt x="0" y="432089"/>
                      <a:pt x="0" y="432089"/>
                    </a:cubicBezTo>
                  </a:path>
                </a:pathLst>
              </a:custGeom>
              <a:noFill/>
              <a:ln w="38100" cap="flat">
                <a:solidFill>
                  <a:srgbClr val="D9E5F6"/>
                </a:solidFill>
                <a:prstDash val="solid"/>
                <a:miter/>
              </a:ln>
            </p:spPr>
            <p:txBody>
              <a:bodyPr/>
              <a:lstStyle/>
              <a:p>
                <a:endParaRPr lang="en-US"/>
              </a:p>
            </p:txBody>
          </p:sp>
          <p:sp>
            <p:nvSpPr>
              <p:cNvPr id="23" name="Freeform 22">
                <a:extLst>
                  <a:ext uri="{FF2B5EF4-FFF2-40B4-BE49-F238E27FC236}">
                    <a16:creationId xmlns:a16="http://schemas.microsoft.com/office/drawing/2014/main" id="{EE1C08FC-582A-59E0-5FBA-960E688F98C9}"/>
                  </a:ext>
                </a:extLst>
              </p:cNvPr>
              <p:cNvSpPr/>
              <p:nvPr/>
            </p:nvSpPr>
            <p:spPr>
              <a:xfrm>
                <a:off x="5997763" y="3753072"/>
                <a:ext cx="1800226" cy="483615"/>
              </a:xfrm>
              <a:custGeom>
                <a:avLst/>
                <a:gdLst>
                  <a:gd name="csX0" fmla="*/ 1800225 w 1800226"/>
                  <a:gd name="csY0" fmla="*/ 432089 h 483615"/>
                  <a:gd name="csX1" fmla="*/ 1800225 w 1800226"/>
                  <a:gd name="csY1" fmla="*/ 305131 h 483615"/>
                  <a:gd name="csX2" fmla="*/ 1334729 w 1800226"/>
                  <a:gd name="csY2" fmla="*/ 450 h 483615"/>
                  <a:gd name="csX3" fmla="*/ 413242 w 1800226"/>
                  <a:gd name="csY3" fmla="*/ 450 h 483615"/>
                  <a:gd name="csX4" fmla="*/ 0 w 1800226"/>
                  <a:gd name="csY4" fmla="*/ 305130 h 483615"/>
                  <a:gd name="csX5" fmla="*/ 0 w 1800226"/>
                  <a:gd name="csY5" fmla="*/ 432089 h 483615"/>
                </a:gdLst>
                <a:ahLst/>
                <a:cxnLst>
                  <a:cxn ang="0">
                    <a:pos x="csX0" y="csY0"/>
                  </a:cxn>
                  <a:cxn ang="0">
                    <a:pos x="csX1" y="csY1"/>
                  </a:cxn>
                  <a:cxn ang="0">
                    <a:pos x="csX2" y="csY2"/>
                  </a:cxn>
                  <a:cxn ang="0">
                    <a:pos x="csX3" y="csY3"/>
                  </a:cxn>
                  <a:cxn ang="0">
                    <a:pos x="csX4" y="csY4"/>
                  </a:cxn>
                  <a:cxn ang="0">
                    <a:pos x="csX5" y="csY5"/>
                  </a:cxn>
                </a:cxnLst>
                <a:rect l="l" t="t" r="r" b="b"/>
                <a:pathLst>
                  <a:path w="1800226" h="483615">
                    <a:moveTo>
                      <a:pt x="1800225" y="432089"/>
                    </a:moveTo>
                    <a:cubicBezTo>
                      <a:pt x="1800225" y="272203"/>
                      <a:pt x="1800149" y="635181"/>
                      <a:pt x="1800225" y="305131"/>
                    </a:cubicBezTo>
                    <a:cubicBezTo>
                      <a:pt x="1800301" y="-24919"/>
                      <a:pt x="1800225" y="450"/>
                      <a:pt x="1334729" y="450"/>
                    </a:cubicBezTo>
                    <a:cubicBezTo>
                      <a:pt x="869242" y="450"/>
                      <a:pt x="826484" y="450"/>
                      <a:pt x="413242" y="450"/>
                    </a:cubicBezTo>
                    <a:cubicBezTo>
                      <a:pt x="0" y="450"/>
                      <a:pt x="0" y="450"/>
                      <a:pt x="0" y="305130"/>
                    </a:cubicBezTo>
                    <a:cubicBezTo>
                      <a:pt x="0" y="609811"/>
                      <a:pt x="0" y="432089"/>
                      <a:pt x="0" y="432089"/>
                    </a:cubicBezTo>
                  </a:path>
                </a:pathLst>
              </a:custGeom>
              <a:noFill/>
              <a:ln w="38100" cap="flat">
                <a:solidFill>
                  <a:srgbClr val="D9E5F6"/>
                </a:solidFill>
                <a:prstDash val="solid"/>
                <a:miter/>
              </a:ln>
            </p:spPr>
            <p:txBody>
              <a:bodyPr/>
              <a:lstStyle/>
              <a:p>
                <a:endParaRPr lang="en-US"/>
              </a:p>
            </p:txBody>
          </p:sp>
          <p:sp>
            <p:nvSpPr>
              <p:cNvPr id="25" name="Rounded Rectangle 24">
                <a:extLst>
                  <a:ext uri="{FF2B5EF4-FFF2-40B4-BE49-F238E27FC236}">
                    <a16:creationId xmlns:a16="http://schemas.microsoft.com/office/drawing/2014/main" id="{B595BDDC-BD2E-53C5-EEA4-44FD0BD5A632}"/>
                  </a:ext>
                </a:extLst>
              </p:cNvPr>
              <p:cNvSpPr/>
              <p:nvPr/>
            </p:nvSpPr>
            <p:spPr>
              <a:xfrm>
                <a:off x="1930588" y="4203499"/>
                <a:ext cx="923925" cy="919818"/>
              </a:xfrm>
              <a:prstGeom prst="roundRect">
                <a:avLst>
                  <a:gd name="adj" fmla="val 50000"/>
                </a:avLst>
              </a:prstGeom>
              <a:gradFill flip="none" rotWithShape="1">
                <a:gsLst>
                  <a:gs pos="100000">
                    <a:srgbClr val="D9E5F6">
                      <a:alpha val="15282"/>
                    </a:srgbClr>
                  </a:gs>
                  <a:gs pos="0">
                    <a:schemeClr val="bg1"/>
                  </a:gs>
                </a:gsLst>
                <a:lin ang="5400000" scaled="1"/>
                <a:tileRect/>
              </a:gradFill>
              <a:ln w="28575" cap="flat">
                <a:solidFill>
                  <a:srgbClr val="D9E5F6"/>
                </a:solidFill>
                <a:prstDash val="solid"/>
                <a:miter/>
              </a:ln>
            </p:spPr>
            <p:txBody>
              <a:bodyPr/>
              <a:lstStyle/>
              <a:p>
                <a:endParaRPr lang="en-US"/>
              </a:p>
            </p:txBody>
          </p:sp>
          <p:sp>
            <p:nvSpPr>
              <p:cNvPr id="30" name="Rounded Rectangle 29">
                <a:extLst>
                  <a:ext uri="{FF2B5EF4-FFF2-40B4-BE49-F238E27FC236}">
                    <a16:creationId xmlns:a16="http://schemas.microsoft.com/office/drawing/2014/main" id="{52DDCA4D-03B0-0C33-EB9D-9A2BDFE76C83}"/>
                  </a:ext>
                </a:extLst>
              </p:cNvPr>
              <p:cNvSpPr/>
              <p:nvPr/>
            </p:nvSpPr>
            <p:spPr>
              <a:xfrm>
                <a:off x="3730813" y="4203499"/>
                <a:ext cx="923925" cy="919818"/>
              </a:xfrm>
              <a:prstGeom prst="roundRect">
                <a:avLst>
                  <a:gd name="adj" fmla="val 50000"/>
                </a:avLst>
              </a:prstGeom>
              <a:gradFill flip="none" rotWithShape="1">
                <a:gsLst>
                  <a:gs pos="100000">
                    <a:srgbClr val="D9E5F6">
                      <a:alpha val="15282"/>
                    </a:srgbClr>
                  </a:gs>
                  <a:gs pos="0">
                    <a:schemeClr val="bg1"/>
                  </a:gs>
                </a:gsLst>
                <a:lin ang="5400000" scaled="1"/>
                <a:tileRect/>
              </a:gradFill>
              <a:ln w="28575" cap="flat">
                <a:solidFill>
                  <a:srgbClr val="D9E5F6"/>
                </a:solidFill>
                <a:prstDash val="solid"/>
                <a:miter/>
              </a:ln>
            </p:spPr>
            <p:txBody>
              <a:bodyPr/>
              <a:lstStyle/>
              <a:p>
                <a:endParaRPr lang="en-US"/>
              </a:p>
            </p:txBody>
          </p:sp>
          <p:sp>
            <p:nvSpPr>
              <p:cNvPr id="35" name="Rounded Rectangle 34">
                <a:extLst>
                  <a:ext uri="{FF2B5EF4-FFF2-40B4-BE49-F238E27FC236}">
                    <a16:creationId xmlns:a16="http://schemas.microsoft.com/office/drawing/2014/main" id="{52146A8F-47B5-E96A-9DB4-1DC8E23E4617}"/>
                  </a:ext>
                </a:extLst>
              </p:cNvPr>
              <p:cNvSpPr/>
              <p:nvPr/>
            </p:nvSpPr>
            <p:spPr>
              <a:xfrm>
                <a:off x="5531038" y="4203499"/>
                <a:ext cx="923925" cy="919818"/>
              </a:xfrm>
              <a:prstGeom prst="roundRect">
                <a:avLst>
                  <a:gd name="adj" fmla="val 50000"/>
                </a:avLst>
              </a:prstGeom>
              <a:gradFill flip="none" rotWithShape="1">
                <a:gsLst>
                  <a:gs pos="100000">
                    <a:srgbClr val="D9E5F6">
                      <a:alpha val="15282"/>
                    </a:srgbClr>
                  </a:gs>
                  <a:gs pos="0">
                    <a:schemeClr val="bg1"/>
                  </a:gs>
                </a:gsLst>
                <a:lin ang="5400000" scaled="1"/>
                <a:tileRect/>
              </a:gradFill>
              <a:ln w="28575" cap="flat">
                <a:solidFill>
                  <a:srgbClr val="D9E5F6"/>
                </a:solidFill>
                <a:prstDash val="solid"/>
                <a:miter/>
              </a:ln>
            </p:spPr>
            <p:txBody>
              <a:bodyPr/>
              <a:lstStyle/>
              <a:p>
                <a:endParaRPr lang="en-US"/>
              </a:p>
            </p:txBody>
          </p:sp>
          <p:sp>
            <p:nvSpPr>
              <p:cNvPr id="39" name="Rounded Rectangle 38">
                <a:extLst>
                  <a:ext uri="{FF2B5EF4-FFF2-40B4-BE49-F238E27FC236}">
                    <a16:creationId xmlns:a16="http://schemas.microsoft.com/office/drawing/2014/main" id="{B14FFE20-E389-8B78-38FF-66E64F3673DD}"/>
                  </a:ext>
                </a:extLst>
              </p:cNvPr>
              <p:cNvSpPr/>
              <p:nvPr/>
            </p:nvSpPr>
            <p:spPr>
              <a:xfrm>
                <a:off x="7331263" y="4203499"/>
                <a:ext cx="923925" cy="919818"/>
              </a:xfrm>
              <a:prstGeom prst="roundRect">
                <a:avLst>
                  <a:gd name="adj" fmla="val 50000"/>
                </a:avLst>
              </a:prstGeom>
              <a:gradFill flip="none" rotWithShape="1">
                <a:gsLst>
                  <a:gs pos="100000">
                    <a:srgbClr val="D9E5F6">
                      <a:alpha val="15282"/>
                    </a:srgbClr>
                  </a:gs>
                  <a:gs pos="0">
                    <a:schemeClr val="bg1"/>
                  </a:gs>
                </a:gsLst>
                <a:lin ang="5400000" scaled="1"/>
                <a:tileRect/>
              </a:gradFill>
              <a:ln w="25400" cap="flat">
                <a:solidFill>
                  <a:srgbClr val="D9E5F6"/>
                </a:solidFill>
                <a:prstDash val="solid"/>
                <a:miter/>
              </a:ln>
            </p:spPr>
            <p:txBody>
              <a:bodyPr/>
              <a:lstStyle/>
              <a:p>
                <a:endParaRPr lang="en-US"/>
              </a:p>
            </p:txBody>
          </p:sp>
        </p:grpSp>
        <p:sp>
          <p:nvSpPr>
            <p:cNvPr id="26" name="Freeform 25">
              <a:extLst>
                <a:ext uri="{FF2B5EF4-FFF2-40B4-BE49-F238E27FC236}">
                  <a16:creationId xmlns:a16="http://schemas.microsoft.com/office/drawing/2014/main" id="{2E6233CE-A822-B88A-E048-9E693B7AA46F}"/>
                </a:ext>
              </a:extLst>
            </p:cNvPr>
            <p:cNvSpPr/>
            <p:nvPr/>
          </p:nvSpPr>
          <p:spPr>
            <a:xfrm>
              <a:off x="1260382" y="3976564"/>
              <a:ext cx="365837" cy="364214"/>
            </a:xfrm>
            <a:custGeom>
              <a:avLst/>
              <a:gdLst>
                <a:gd name="csX0" fmla="*/ 56640 w 365837"/>
                <a:gd name="csY0" fmla="*/ 156958 h 364214"/>
                <a:gd name="csX1" fmla="*/ 81894 w 365837"/>
                <a:gd name="csY1" fmla="*/ 156958 h 364214"/>
                <a:gd name="csX2" fmla="*/ 81894 w 365837"/>
                <a:gd name="csY2" fmla="*/ 182097 h 364214"/>
                <a:gd name="csX3" fmla="*/ 56640 w 365837"/>
                <a:gd name="csY3" fmla="*/ 207254 h 364214"/>
                <a:gd name="csX4" fmla="*/ 56640 w 365837"/>
                <a:gd name="csY4" fmla="*/ 307827 h 364214"/>
                <a:gd name="csX5" fmla="*/ 59308 w 365837"/>
                <a:gd name="csY5" fmla="*/ 310359 h 364214"/>
                <a:gd name="csX6" fmla="*/ 157657 w 365837"/>
                <a:gd name="csY6" fmla="*/ 307827 h 364214"/>
                <a:gd name="csX7" fmla="*/ 182911 w 365837"/>
                <a:gd name="csY7" fmla="*/ 282689 h 364214"/>
                <a:gd name="csX8" fmla="*/ 184271 w 365837"/>
                <a:gd name="csY8" fmla="*/ 281465 h 364214"/>
                <a:gd name="csX9" fmla="*/ 208183 w 365837"/>
                <a:gd name="csY9" fmla="*/ 282689 h 364214"/>
                <a:gd name="csX10" fmla="*/ 208183 w 365837"/>
                <a:gd name="csY10" fmla="*/ 307827 h 364214"/>
                <a:gd name="csX11" fmla="*/ 182911 w 365837"/>
                <a:gd name="csY11" fmla="*/ 332966 h 364214"/>
                <a:gd name="csX12" fmla="*/ 35379 w 365837"/>
                <a:gd name="csY12" fmla="*/ 336749 h 364214"/>
                <a:gd name="csX13" fmla="*/ 31385 w 365837"/>
                <a:gd name="csY13" fmla="*/ 332966 h 364214"/>
                <a:gd name="csX14" fmla="*/ 31385 w 365837"/>
                <a:gd name="csY14" fmla="*/ 182097 h 364214"/>
                <a:gd name="csX15" fmla="*/ 56640 w 365837"/>
                <a:gd name="csY15" fmla="*/ 156958 h 364214"/>
                <a:gd name="csX16" fmla="*/ 232791 w 365837"/>
                <a:gd name="csY16" fmla="*/ 107298 h 364214"/>
                <a:gd name="csX17" fmla="*/ 258062 w 365837"/>
                <a:gd name="csY17" fmla="*/ 107298 h 364214"/>
                <a:gd name="csX18" fmla="*/ 258062 w 365837"/>
                <a:gd name="csY18" fmla="*/ 132455 h 364214"/>
                <a:gd name="csX19" fmla="*/ 133048 w 365837"/>
                <a:gd name="csY19" fmla="*/ 256915 h 364214"/>
                <a:gd name="csX20" fmla="*/ 107776 w 365837"/>
                <a:gd name="csY20" fmla="*/ 256915 h 364214"/>
                <a:gd name="csX21" fmla="*/ 107776 w 365837"/>
                <a:gd name="csY21" fmla="*/ 231757 h 364214"/>
                <a:gd name="csX22" fmla="*/ 232791 w 365837"/>
                <a:gd name="csY22" fmla="*/ 107298 h 364214"/>
                <a:gd name="csX23" fmla="*/ 186923 w 365837"/>
                <a:gd name="csY23" fmla="*/ 27462 h 364214"/>
                <a:gd name="csX24" fmla="*/ 334453 w 365837"/>
                <a:gd name="csY24" fmla="*/ 31246 h 364214"/>
                <a:gd name="csX25" fmla="*/ 338253 w 365837"/>
                <a:gd name="csY25" fmla="*/ 35223 h 364214"/>
                <a:gd name="csX26" fmla="*/ 334453 w 365837"/>
                <a:gd name="csY26" fmla="*/ 182097 h 364214"/>
                <a:gd name="csX27" fmla="*/ 309202 w 365837"/>
                <a:gd name="csY27" fmla="*/ 207254 h 364214"/>
                <a:gd name="csX28" fmla="*/ 307840 w 365837"/>
                <a:gd name="csY28" fmla="*/ 208477 h 364214"/>
                <a:gd name="csX29" fmla="*/ 283942 w 365837"/>
                <a:gd name="csY29" fmla="*/ 207254 h 364214"/>
                <a:gd name="csX30" fmla="*/ 283942 w 365837"/>
                <a:gd name="csY30" fmla="*/ 182097 h 364214"/>
                <a:gd name="csX31" fmla="*/ 309202 w 365837"/>
                <a:gd name="csY31" fmla="*/ 156958 h 364214"/>
                <a:gd name="csX32" fmla="*/ 311745 w 365837"/>
                <a:gd name="csY32" fmla="*/ 59046 h 364214"/>
                <a:gd name="csX33" fmla="*/ 309202 w 365837"/>
                <a:gd name="csY33" fmla="*/ 56389 h 364214"/>
                <a:gd name="csX34" fmla="*/ 210834 w 365837"/>
                <a:gd name="csY34" fmla="*/ 53854 h 364214"/>
                <a:gd name="csX35" fmla="*/ 208183 w 365837"/>
                <a:gd name="csY35" fmla="*/ 56389 h 364214"/>
                <a:gd name="csX36" fmla="*/ 182911 w 365837"/>
                <a:gd name="csY36" fmla="*/ 81531 h 364214"/>
                <a:gd name="csX37" fmla="*/ 157657 w 365837"/>
                <a:gd name="csY37" fmla="*/ 81531 h 364214"/>
                <a:gd name="csX38" fmla="*/ 157657 w 365837"/>
                <a:gd name="csY38" fmla="*/ 56389 h 364214"/>
                <a:gd name="csX39" fmla="*/ 182911 w 365837"/>
                <a:gd name="csY39" fmla="*/ 31246 h 364214"/>
                <a:gd name="csX40" fmla="*/ 186923 w 365837"/>
                <a:gd name="csY40" fmla="*/ 27462 h 3642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365837" h="364214">
                  <a:moveTo>
                    <a:pt x="56640" y="156958"/>
                  </a:moveTo>
                  <a:cubicBezTo>
                    <a:pt x="63614" y="150017"/>
                    <a:pt x="74921" y="150017"/>
                    <a:pt x="81894" y="156958"/>
                  </a:cubicBezTo>
                  <a:cubicBezTo>
                    <a:pt x="88867" y="163899"/>
                    <a:pt x="88863" y="175155"/>
                    <a:pt x="81894" y="182097"/>
                  </a:cubicBezTo>
                  <a:lnTo>
                    <a:pt x="56640" y="207254"/>
                  </a:lnTo>
                  <a:cubicBezTo>
                    <a:pt x="28742" y="235029"/>
                    <a:pt x="28742" y="280053"/>
                    <a:pt x="56640" y="307827"/>
                  </a:cubicBezTo>
                  <a:lnTo>
                    <a:pt x="59308" y="310359"/>
                  </a:lnTo>
                  <a:cubicBezTo>
                    <a:pt x="87351" y="335574"/>
                    <a:pt x="130634" y="334730"/>
                    <a:pt x="157657" y="307827"/>
                  </a:cubicBezTo>
                  <a:lnTo>
                    <a:pt x="182911" y="282689"/>
                  </a:lnTo>
                  <a:lnTo>
                    <a:pt x="184271" y="281465"/>
                  </a:lnTo>
                  <a:cubicBezTo>
                    <a:pt x="191286" y="275766"/>
                    <a:pt x="201643" y="276174"/>
                    <a:pt x="208183" y="282689"/>
                  </a:cubicBezTo>
                  <a:cubicBezTo>
                    <a:pt x="215153" y="289630"/>
                    <a:pt x="215151" y="300886"/>
                    <a:pt x="208183" y="307827"/>
                  </a:cubicBezTo>
                  <a:lnTo>
                    <a:pt x="182911" y="332966"/>
                  </a:lnTo>
                  <a:cubicBezTo>
                    <a:pt x="142372" y="373324"/>
                    <a:pt x="77443" y="374595"/>
                    <a:pt x="35379" y="336749"/>
                  </a:cubicBezTo>
                  <a:lnTo>
                    <a:pt x="31385" y="332966"/>
                  </a:lnTo>
                  <a:cubicBezTo>
                    <a:pt x="-10462" y="291308"/>
                    <a:pt x="-10462" y="223763"/>
                    <a:pt x="31385" y="182097"/>
                  </a:cubicBezTo>
                  <a:lnTo>
                    <a:pt x="56640" y="156958"/>
                  </a:lnTo>
                  <a:close/>
                  <a:moveTo>
                    <a:pt x="232791" y="107298"/>
                  </a:moveTo>
                  <a:cubicBezTo>
                    <a:pt x="239765" y="100354"/>
                    <a:pt x="251090" y="100354"/>
                    <a:pt x="258062" y="107298"/>
                  </a:cubicBezTo>
                  <a:cubicBezTo>
                    <a:pt x="265035" y="114241"/>
                    <a:pt x="265035" y="125513"/>
                    <a:pt x="258062" y="132455"/>
                  </a:cubicBezTo>
                  <a:lnTo>
                    <a:pt x="133048" y="256915"/>
                  </a:lnTo>
                  <a:cubicBezTo>
                    <a:pt x="126073" y="263856"/>
                    <a:pt x="114751" y="263856"/>
                    <a:pt x="107776" y="256915"/>
                  </a:cubicBezTo>
                  <a:cubicBezTo>
                    <a:pt x="100802" y="249973"/>
                    <a:pt x="100802" y="238699"/>
                    <a:pt x="107776" y="231757"/>
                  </a:cubicBezTo>
                  <a:lnTo>
                    <a:pt x="232791" y="107298"/>
                  </a:lnTo>
                  <a:close/>
                  <a:moveTo>
                    <a:pt x="186923" y="27462"/>
                  </a:moveTo>
                  <a:cubicBezTo>
                    <a:pt x="228987" y="-10375"/>
                    <a:pt x="293914" y="-9113"/>
                    <a:pt x="334453" y="31246"/>
                  </a:cubicBezTo>
                  <a:lnTo>
                    <a:pt x="338253" y="35223"/>
                  </a:lnTo>
                  <a:cubicBezTo>
                    <a:pt x="376258" y="77100"/>
                    <a:pt x="374991" y="141738"/>
                    <a:pt x="334453" y="182097"/>
                  </a:cubicBezTo>
                  <a:lnTo>
                    <a:pt x="309202" y="207254"/>
                  </a:lnTo>
                  <a:lnTo>
                    <a:pt x="307840" y="208477"/>
                  </a:lnTo>
                  <a:cubicBezTo>
                    <a:pt x="300829" y="214167"/>
                    <a:pt x="290485" y="213759"/>
                    <a:pt x="283942" y="207254"/>
                  </a:cubicBezTo>
                  <a:cubicBezTo>
                    <a:pt x="276969" y="200313"/>
                    <a:pt x="276969" y="189038"/>
                    <a:pt x="283942" y="182097"/>
                  </a:cubicBezTo>
                  <a:lnTo>
                    <a:pt x="309202" y="156958"/>
                  </a:lnTo>
                  <a:cubicBezTo>
                    <a:pt x="336224" y="130056"/>
                    <a:pt x="337072" y="86964"/>
                    <a:pt x="311745" y="59046"/>
                  </a:cubicBezTo>
                  <a:lnTo>
                    <a:pt x="309202" y="56389"/>
                  </a:lnTo>
                  <a:cubicBezTo>
                    <a:pt x="282170" y="29483"/>
                    <a:pt x="238879" y="28629"/>
                    <a:pt x="210834" y="53854"/>
                  </a:cubicBezTo>
                  <a:lnTo>
                    <a:pt x="208183" y="56389"/>
                  </a:lnTo>
                  <a:lnTo>
                    <a:pt x="182911" y="81531"/>
                  </a:lnTo>
                  <a:cubicBezTo>
                    <a:pt x="175936" y="88468"/>
                    <a:pt x="164630" y="88472"/>
                    <a:pt x="157657" y="81531"/>
                  </a:cubicBezTo>
                  <a:cubicBezTo>
                    <a:pt x="150686" y="74589"/>
                    <a:pt x="150688" y="63332"/>
                    <a:pt x="157657" y="56389"/>
                  </a:cubicBezTo>
                  <a:lnTo>
                    <a:pt x="182911" y="31246"/>
                  </a:lnTo>
                  <a:lnTo>
                    <a:pt x="186923" y="27462"/>
                  </a:lnTo>
                  <a:close/>
                </a:path>
              </a:pathLst>
            </a:custGeom>
            <a:solidFill>
              <a:srgbClr val="193670"/>
            </a:solidFill>
            <a:ln w="9525" cap="flat">
              <a:noFill/>
              <a:prstDash val="solid"/>
              <a:miter/>
            </a:ln>
          </p:spPr>
          <p:txBody>
            <a:bodyPr/>
            <a:lstStyle/>
            <a:p>
              <a:endParaRPr lang="en-US"/>
            </a:p>
          </p:txBody>
        </p:sp>
        <p:sp>
          <p:nvSpPr>
            <p:cNvPr id="31" name="Freeform 30">
              <a:extLst>
                <a:ext uri="{FF2B5EF4-FFF2-40B4-BE49-F238E27FC236}">
                  <a16:creationId xmlns:a16="http://schemas.microsoft.com/office/drawing/2014/main" id="{87FBF560-2100-0AC5-9891-07FC72C52402}"/>
                </a:ext>
              </a:extLst>
            </p:cNvPr>
            <p:cNvSpPr/>
            <p:nvPr/>
          </p:nvSpPr>
          <p:spPr>
            <a:xfrm>
              <a:off x="3049857" y="4016430"/>
              <a:ext cx="387338" cy="284480"/>
            </a:xfrm>
            <a:custGeom>
              <a:avLst/>
              <a:gdLst>
                <a:gd name="csX0" fmla="*/ 193660 w 387338"/>
                <a:gd name="csY0" fmla="*/ 0 h 284480"/>
                <a:gd name="csX1" fmla="*/ 317313 w 387338"/>
                <a:gd name="csY1" fmla="*/ 48131 h 284480"/>
                <a:gd name="csX2" fmla="*/ 379855 w 387338"/>
                <a:gd name="csY2" fmla="*/ 120070 h 284480"/>
                <a:gd name="csX3" fmla="*/ 381598 w 387338"/>
                <a:gd name="csY3" fmla="*/ 122810 h 284480"/>
                <a:gd name="csX4" fmla="*/ 385874 w 387338"/>
                <a:gd name="csY4" fmla="*/ 131980 h 284480"/>
                <a:gd name="csX5" fmla="*/ 386503 w 387338"/>
                <a:gd name="csY5" fmla="*/ 134284 h 284480"/>
                <a:gd name="csX6" fmla="*/ 387132 w 387338"/>
                <a:gd name="csY6" fmla="*/ 138144 h 284480"/>
                <a:gd name="csX7" fmla="*/ 387132 w 387338"/>
                <a:gd name="csY7" fmla="*/ 146337 h 284480"/>
                <a:gd name="csX8" fmla="*/ 386503 w 387338"/>
                <a:gd name="csY8" fmla="*/ 150196 h 284480"/>
                <a:gd name="csX9" fmla="*/ 381598 w 387338"/>
                <a:gd name="csY9" fmla="*/ 161670 h 284480"/>
                <a:gd name="csX10" fmla="*/ 379855 w 387338"/>
                <a:gd name="csY10" fmla="*/ 164410 h 284480"/>
                <a:gd name="csX11" fmla="*/ 317313 w 387338"/>
                <a:gd name="csY11" fmla="*/ 236346 h 284480"/>
                <a:gd name="csX12" fmla="*/ 193660 w 387338"/>
                <a:gd name="csY12" fmla="*/ 284480 h 284480"/>
                <a:gd name="csX13" fmla="*/ 70016 w 387338"/>
                <a:gd name="csY13" fmla="*/ 236346 h 284480"/>
                <a:gd name="csX14" fmla="*/ 11923 w 387338"/>
                <a:gd name="csY14" fmla="*/ 171257 h 284480"/>
                <a:gd name="csX15" fmla="*/ 7456 w 387338"/>
                <a:gd name="csY15" fmla="*/ 164410 h 284480"/>
                <a:gd name="csX16" fmla="*/ 1445 w 387338"/>
                <a:gd name="csY16" fmla="*/ 152500 h 284480"/>
                <a:gd name="csX17" fmla="*/ 836 w 387338"/>
                <a:gd name="csY17" fmla="*/ 150196 h 284480"/>
                <a:gd name="csX18" fmla="*/ 836 w 387338"/>
                <a:gd name="csY18" fmla="*/ 134284 h 284480"/>
                <a:gd name="csX19" fmla="*/ 1445 w 387338"/>
                <a:gd name="csY19" fmla="*/ 131980 h 284480"/>
                <a:gd name="csX20" fmla="*/ 7456 w 387338"/>
                <a:gd name="csY20" fmla="*/ 120070 h 284480"/>
                <a:gd name="csX21" fmla="*/ 11923 w 387338"/>
                <a:gd name="csY21" fmla="*/ 113223 h 284480"/>
                <a:gd name="csX22" fmla="*/ 70016 w 387338"/>
                <a:gd name="csY22" fmla="*/ 48131 h 284480"/>
                <a:gd name="csX23" fmla="*/ 193660 w 387338"/>
                <a:gd name="csY23" fmla="*/ 0 h 284480"/>
                <a:gd name="csX24" fmla="*/ 193660 w 387338"/>
                <a:gd name="csY24" fmla="*/ 35560 h 284480"/>
                <a:gd name="csX25" fmla="*/ 92904 w 387338"/>
                <a:gd name="csY25" fmla="*/ 75443 h 284480"/>
                <a:gd name="csX26" fmla="*/ 41660 w 387338"/>
                <a:gd name="csY26" fmla="*/ 132937 h 284480"/>
                <a:gd name="csX27" fmla="*/ 37669 w 387338"/>
                <a:gd name="csY27" fmla="*/ 139044 h 284480"/>
                <a:gd name="csX28" fmla="*/ 36221 w 387338"/>
                <a:gd name="csY28" fmla="*/ 141358 h 284480"/>
                <a:gd name="csX29" fmla="*/ 35716 w 387338"/>
                <a:gd name="csY29" fmla="*/ 142221 h 284480"/>
                <a:gd name="csX30" fmla="*/ 35716 w 387338"/>
                <a:gd name="csY30" fmla="*/ 142240 h 284480"/>
                <a:gd name="csX31" fmla="*/ 36221 w 387338"/>
                <a:gd name="csY31" fmla="*/ 143122 h 284480"/>
                <a:gd name="csX32" fmla="*/ 37669 w 387338"/>
                <a:gd name="csY32" fmla="*/ 145436 h 284480"/>
                <a:gd name="csX33" fmla="*/ 41660 w 387338"/>
                <a:gd name="csY33" fmla="*/ 151543 h 284480"/>
                <a:gd name="csX34" fmla="*/ 92904 w 387338"/>
                <a:gd name="csY34" fmla="*/ 209036 h 284480"/>
                <a:gd name="csX35" fmla="*/ 193660 w 387338"/>
                <a:gd name="csY35" fmla="*/ 248920 h 284480"/>
                <a:gd name="csX36" fmla="*/ 294434 w 387338"/>
                <a:gd name="csY36" fmla="*/ 209036 h 284480"/>
                <a:gd name="csX37" fmla="*/ 349670 w 387338"/>
                <a:gd name="csY37" fmla="*/ 145436 h 284480"/>
                <a:gd name="csX38" fmla="*/ 351098 w 387338"/>
                <a:gd name="csY38" fmla="*/ 143122 h 284480"/>
                <a:gd name="csX39" fmla="*/ 351603 w 387338"/>
                <a:gd name="csY39" fmla="*/ 142240 h 284480"/>
                <a:gd name="csX40" fmla="*/ 351098 w 387338"/>
                <a:gd name="csY40" fmla="*/ 141358 h 284480"/>
                <a:gd name="csX41" fmla="*/ 349670 w 387338"/>
                <a:gd name="csY41" fmla="*/ 139044 h 284480"/>
                <a:gd name="csX42" fmla="*/ 294434 w 387338"/>
                <a:gd name="csY42" fmla="*/ 75443 h 284480"/>
                <a:gd name="csX43" fmla="*/ 193660 w 387338"/>
                <a:gd name="csY43" fmla="*/ 35560 h 284480"/>
                <a:gd name="csX44" fmla="*/ 229379 w 387338"/>
                <a:gd name="csY44" fmla="*/ 142240 h 284480"/>
                <a:gd name="csX45" fmla="*/ 193660 w 387338"/>
                <a:gd name="csY45" fmla="*/ 106680 h 284480"/>
                <a:gd name="csX46" fmla="*/ 157941 w 387338"/>
                <a:gd name="csY46" fmla="*/ 142240 h 284480"/>
                <a:gd name="csX47" fmla="*/ 193660 w 387338"/>
                <a:gd name="csY47" fmla="*/ 177800 h 284480"/>
                <a:gd name="csX48" fmla="*/ 229379 w 387338"/>
                <a:gd name="csY48" fmla="*/ 142240 h 284480"/>
                <a:gd name="csX49" fmla="*/ 35735 w 387338"/>
                <a:gd name="csY49" fmla="*/ 142676 h 284480"/>
                <a:gd name="csX50" fmla="*/ 35735 w 387338"/>
                <a:gd name="csY50" fmla="*/ 142638 h 284480"/>
                <a:gd name="csX51" fmla="*/ 35716 w 387338"/>
                <a:gd name="csY51" fmla="*/ 142600 h 284480"/>
                <a:gd name="csX52" fmla="*/ 35735 w 387338"/>
                <a:gd name="csY52" fmla="*/ 142676 h 284480"/>
                <a:gd name="csX53" fmla="*/ 265097 w 387338"/>
                <a:gd name="csY53" fmla="*/ 142240 h 284480"/>
                <a:gd name="csX54" fmla="*/ 193660 w 387338"/>
                <a:gd name="csY54" fmla="*/ 213360 h 284480"/>
                <a:gd name="csX55" fmla="*/ 122222 w 387338"/>
                <a:gd name="csY55" fmla="*/ 142240 h 284480"/>
                <a:gd name="csX56" fmla="*/ 193660 w 387338"/>
                <a:gd name="csY56" fmla="*/ 71120 h 284480"/>
                <a:gd name="csX57" fmla="*/ 265097 w 387338"/>
                <a:gd name="csY57" fmla="*/ 142240 h 284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Lst>
              <a:rect l="l" t="t" r="r" b="b"/>
              <a:pathLst>
                <a:path w="387338" h="284480">
                  <a:moveTo>
                    <a:pt x="193660" y="0"/>
                  </a:moveTo>
                  <a:cubicBezTo>
                    <a:pt x="244761" y="0"/>
                    <a:pt x="286443" y="22481"/>
                    <a:pt x="317313" y="48131"/>
                  </a:cubicBezTo>
                  <a:cubicBezTo>
                    <a:pt x="348146" y="73747"/>
                    <a:pt x="369272" y="103380"/>
                    <a:pt x="379855" y="120070"/>
                  </a:cubicBezTo>
                  <a:lnTo>
                    <a:pt x="381598" y="122810"/>
                  </a:lnTo>
                  <a:cubicBezTo>
                    <a:pt x="383122" y="125285"/>
                    <a:pt x="384731" y="128272"/>
                    <a:pt x="385874" y="131980"/>
                  </a:cubicBezTo>
                  <a:lnTo>
                    <a:pt x="386503" y="134284"/>
                  </a:lnTo>
                  <a:lnTo>
                    <a:pt x="387132" y="138144"/>
                  </a:lnTo>
                  <a:cubicBezTo>
                    <a:pt x="387408" y="140818"/>
                    <a:pt x="387408" y="143662"/>
                    <a:pt x="387132" y="146337"/>
                  </a:cubicBezTo>
                  <a:lnTo>
                    <a:pt x="386503" y="150196"/>
                  </a:lnTo>
                  <a:cubicBezTo>
                    <a:pt x="385398" y="154994"/>
                    <a:pt x="383417" y="158692"/>
                    <a:pt x="381598" y="161670"/>
                  </a:cubicBezTo>
                  <a:lnTo>
                    <a:pt x="379855" y="164410"/>
                  </a:lnTo>
                  <a:cubicBezTo>
                    <a:pt x="369272" y="181100"/>
                    <a:pt x="348146" y="210733"/>
                    <a:pt x="317313" y="236346"/>
                  </a:cubicBezTo>
                  <a:cubicBezTo>
                    <a:pt x="286443" y="261997"/>
                    <a:pt x="244761" y="284480"/>
                    <a:pt x="193660" y="284480"/>
                  </a:cubicBezTo>
                  <a:cubicBezTo>
                    <a:pt x="142558" y="284480"/>
                    <a:pt x="100886" y="261997"/>
                    <a:pt x="70016" y="236346"/>
                  </a:cubicBezTo>
                  <a:cubicBezTo>
                    <a:pt x="43041" y="213938"/>
                    <a:pt x="23486" y="188449"/>
                    <a:pt x="11923" y="171257"/>
                  </a:cubicBezTo>
                  <a:lnTo>
                    <a:pt x="7456" y="164410"/>
                  </a:lnTo>
                  <a:cubicBezTo>
                    <a:pt x="5589" y="161461"/>
                    <a:pt x="3036" y="157687"/>
                    <a:pt x="1445" y="152500"/>
                  </a:cubicBezTo>
                  <a:lnTo>
                    <a:pt x="836" y="150196"/>
                  </a:lnTo>
                  <a:cubicBezTo>
                    <a:pt x="-279" y="145360"/>
                    <a:pt x="-279" y="139120"/>
                    <a:pt x="836" y="134284"/>
                  </a:cubicBezTo>
                  <a:lnTo>
                    <a:pt x="1445" y="131980"/>
                  </a:lnTo>
                  <a:cubicBezTo>
                    <a:pt x="3036" y="126793"/>
                    <a:pt x="5589" y="123019"/>
                    <a:pt x="7456" y="120070"/>
                  </a:cubicBezTo>
                  <a:lnTo>
                    <a:pt x="11923" y="113223"/>
                  </a:lnTo>
                  <a:cubicBezTo>
                    <a:pt x="23486" y="96031"/>
                    <a:pt x="43041" y="70543"/>
                    <a:pt x="70016" y="48131"/>
                  </a:cubicBezTo>
                  <a:cubicBezTo>
                    <a:pt x="100886" y="22482"/>
                    <a:pt x="142558" y="2"/>
                    <a:pt x="193660" y="0"/>
                  </a:cubicBezTo>
                  <a:close/>
                  <a:moveTo>
                    <a:pt x="193660" y="35560"/>
                  </a:moveTo>
                  <a:cubicBezTo>
                    <a:pt x="153598" y="35562"/>
                    <a:pt x="119755" y="53128"/>
                    <a:pt x="92904" y="75443"/>
                  </a:cubicBezTo>
                  <a:cubicBezTo>
                    <a:pt x="69368" y="95007"/>
                    <a:pt x="52004" y="117557"/>
                    <a:pt x="41660" y="132937"/>
                  </a:cubicBezTo>
                  <a:lnTo>
                    <a:pt x="37669" y="139044"/>
                  </a:lnTo>
                  <a:cubicBezTo>
                    <a:pt x="37040" y="140040"/>
                    <a:pt x="36593" y="140751"/>
                    <a:pt x="36221" y="141358"/>
                  </a:cubicBezTo>
                  <a:cubicBezTo>
                    <a:pt x="35974" y="141756"/>
                    <a:pt x="35821" y="142031"/>
                    <a:pt x="35716" y="142221"/>
                  </a:cubicBezTo>
                  <a:lnTo>
                    <a:pt x="35716" y="142240"/>
                  </a:lnTo>
                  <a:cubicBezTo>
                    <a:pt x="35821" y="142430"/>
                    <a:pt x="35974" y="142714"/>
                    <a:pt x="36221" y="143122"/>
                  </a:cubicBezTo>
                  <a:cubicBezTo>
                    <a:pt x="36593" y="143729"/>
                    <a:pt x="37040" y="144440"/>
                    <a:pt x="37669" y="145436"/>
                  </a:cubicBezTo>
                  <a:lnTo>
                    <a:pt x="41660" y="151543"/>
                  </a:lnTo>
                  <a:cubicBezTo>
                    <a:pt x="52004" y="166923"/>
                    <a:pt x="69368" y="189473"/>
                    <a:pt x="92904" y="209036"/>
                  </a:cubicBezTo>
                  <a:cubicBezTo>
                    <a:pt x="119755" y="231349"/>
                    <a:pt x="153598" y="248920"/>
                    <a:pt x="193660" y="248920"/>
                  </a:cubicBezTo>
                  <a:cubicBezTo>
                    <a:pt x="233722" y="248920"/>
                    <a:pt x="267574" y="231358"/>
                    <a:pt x="294434" y="209036"/>
                  </a:cubicBezTo>
                  <a:cubicBezTo>
                    <a:pt x="321324" y="186685"/>
                    <a:pt x="340154" y="160428"/>
                    <a:pt x="349670" y="145436"/>
                  </a:cubicBezTo>
                  <a:lnTo>
                    <a:pt x="351098" y="143122"/>
                  </a:lnTo>
                  <a:cubicBezTo>
                    <a:pt x="351346" y="142724"/>
                    <a:pt x="351499" y="142430"/>
                    <a:pt x="351603" y="142240"/>
                  </a:cubicBezTo>
                  <a:cubicBezTo>
                    <a:pt x="351499" y="142050"/>
                    <a:pt x="351346" y="141756"/>
                    <a:pt x="351098" y="141358"/>
                  </a:cubicBezTo>
                  <a:lnTo>
                    <a:pt x="349670" y="139044"/>
                  </a:lnTo>
                  <a:cubicBezTo>
                    <a:pt x="340154" y="124052"/>
                    <a:pt x="321324" y="97795"/>
                    <a:pt x="294434" y="75443"/>
                  </a:cubicBezTo>
                  <a:cubicBezTo>
                    <a:pt x="267574" y="53126"/>
                    <a:pt x="233722" y="35560"/>
                    <a:pt x="193660" y="35560"/>
                  </a:cubicBezTo>
                  <a:close/>
                  <a:moveTo>
                    <a:pt x="229379" y="142240"/>
                  </a:moveTo>
                  <a:cubicBezTo>
                    <a:pt x="229379" y="122601"/>
                    <a:pt x="213386" y="106680"/>
                    <a:pt x="193660" y="106680"/>
                  </a:cubicBezTo>
                  <a:cubicBezTo>
                    <a:pt x="173933" y="106680"/>
                    <a:pt x="157941" y="122601"/>
                    <a:pt x="157941" y="142240"/>
                  </a:cubicBezTo>
                  <a:cubicBezTo>
                    <a:pt x="157941" y="161879"/>
                    <a:pt x="173933" y="177800"/>
                    <a:pt x="193660" y="177800"/>
                  </a:cubicBezTo>
                  <a:cubicBezTo>
                    <a:pt x="213386" y="177800"/>
                    <a:pt x="229379" y="161879"/>
                    <a:pt x="229379" y="142240"/>
                  </a:cubicBezTo>
                  <a:close/>
                  <a:moveTo>
                    <a:pt x="35735" y="142676"/>
                  </a:moveTo>
                  <a:lnTo>
                    <a:pt x="35735" y="142638"/>
                  </a:lnTo>
                  <a:lnTo>
                    <a:pt x="35716" y="142600"/>
                  </a:lnTo>
                  <a:cubicBezTo>
                    <a:pt x="35716" y="142638"/>
                    <a:pt x="35726" y="142657"/>
                    <a:pt x="35735" y="142676"/>
                  </a:cubicBezTo>
                  <a:close/>
                  <a:moveTo>
                    <a:pt x="265097" y="142240"/>
                  </a:moveTo>
                  <a:cubicBezTo>
                    <a:pt x="265097" y="181517"/>
                    <a:pt x="233112" y="213360"/>
                    <a:pt x="193660" y="213360"/>
                  </a:cubicBezTo>
                  <a:cubicBezTo>
                    <a:pt x="154207" y="213360"/>
                    <a:pt x="122222" y="181517"/>
                    <a:pt x="122222" y="142240"/>
                  </a:cubicBezTo>
                  <a:cubicBezTo>
                    <a:pt x="122222" y="102963"/>
                    <a:pt x="154207" y="71124"/>
                    <a:pt x="193660" y="71120"/>
                  </a:cubicBezTo>
                  <a:cubicBezTo>
                    <a:pt x="233112" y="71120"/>
                    <a:pt x="265097" y="102963"/>
                    <a:pt x="265097" y="142240"/>
                  </a:cubicBezTo>
                  <a:close/>
                </a:path>
              </a:pathLst>
            </a:custGeom>
            <a:solidFill>
              <a:srgbClr val="193670"/>
            </a:solidFill>
            <a:ln w="9525" cap="flat">
              <a:noFill/>
              <a:prstDash val="solid"/>
              <a:miter/>
            </a:ln>
          </p:spPr>
          <p:txBody>
            <a:bodyPr/>
            <a:lstStyle/>
            <a:p>
              <a:endParaRPr lang="en-US"/>
            </a:p>
          </p:txBody>
        </p:sp>
        <p:sp>
          <p:nvSpPr>
            <p:cNvPr id="36" name="Freeform 35">
              <a:extLst>
                <a:ext uri="{FF2B5EF4-FFF2-40B4-BE49-F238E27FC236}">
                  <a16:creationId xmlns:a16="http://schemas.microsoft.com/office/drawing/2014/main" id="{9FE96DBB-AD1A-9D15-FC98-D15512BD8AA4}"/>
                </a:ext>
              </a:extLst>
            </p:cNvPr>
            <p:cNvSpPr/>
            <p:nvPr/>
          </p:nvSpPr>
          <p:spPr>
            <a:xfrm>
              <a:off x="4856219" y="3966137"/>
              <a:ext cx="380911" cy="379217"/>
            </a:xfrm>
            <a:custGeom>
              <a:avLst/>
              <a:gdLst>
                <a:gd name="csX0" fmla="*/ 266742 w 380911"/>
                <a:gd name="csY0" fmla="*/ 17522 h 379217"/>
                <a:gd name="csX1" fmla="*/ 360887 w 380911"/>
                <a:gd name="csY1" fmla="*/ 19935 h 379217"/>
                <a:gd name="csX2" fmla="*/ 363306 w 380911"/>
                <a:gd name="csY2" fmla="*/ 113662 h 379217"/>
                <a:gd name="csX3" fmla="*/ 360887 w 380911"/>
                <a:gd name="csY3" fmla="*/ 116198 h 379217"/>
                <a:gd name="csX4" fmla="*/ 159443 w 380911"/>
                <a:gd name="csY4" fmla="*/ 316756 h 379217"/>
                <a:gd name="csX5" fmla="*/ 150651 w 380911"/>
                <a:gd name="csY5" fmla="*/ 325196 h 379217"/>
                <a:gd name="csX6" fmla="*/ 147899 w 380911"/>
                <a:gd name="csY6" fmla="*/ 327453 h 379217"/>
                <a:gd name="csX7" fmla="*/ 143031 w 380911"/>
                <a:gd name="csY7" fmla="*/ 330914 h 379217"/>
                <a:gd name="csX8" fmla="*/ 137888 w 380911"/>
                <a:gd name="csY8" fmla="*/ 333929 h 379217"/>
                <a:gd name="csX9" fmla="*/ 131296 w 380911"/>
                <a:gd name="csY9" fmla="*/ 336992 h 379217"/>
                <a:gd name="csX10" fmla="*/ 123381 w 380911"/>
                <a:gd name="csY10" fmla="*/ 340083 h 379217"/>
                <a:gd name="csX11" fmla="*/ 121790 w 380911"/>
                <a:gd name="csY11" fmla="*/ 340671 h 379217"/>
                <a:gd name="csX12" fmla="*/ 119838 w 380911"/>
                <a:gd name="csY12" fmla="*/ 341449 h 379217"/>
                <a:gd name="csX13" fmla="*/ 24273 w 380911"/>
                <a:gd name="csY13" fmla="*/ 378033 h 379217"/>
                <a:gd name="csX14" fmla="*/ 5233 w 380911"/>
                <a:gd name="csY14" fmla="*/ 374003 h 379217"/>
                <a:gd name="csX15" fmla="*/ 1185 w 380911"/>
                <a:gd name="csY15" fmla="*/ 355066 h 379217"/>
                <a:gd name="csX16" fmla="*/ 39314 w 380911"/>
                <a:gd name="csY16" fmla="*/ 256389 h 379217"/>
                <a:gd name="csX17" fmla="*/ 42419 w 380911"/>
                <a:gd name="csY17" fmla="*/ 248509 h 379217"/>
                <a:gd name="csX18" fmla="*/ 45486 w 380911"/>
                <a:gd name="csY18" fmla="*/ 241938 h 379217"/>
                <a:gd name="csX19" fmla="*/ 48534 w 380911"/>
                <a:gd name="csY19" fmla="*/ 236836 h 379217"/>
                <a:gd name="csX20" fmla="*/ 51991 w 380911"/>
                <a:gd name="csY20" fmla="*/ 231972 h 379217"/>
                <a:gd name="csX21" fmla="*/ 54277 w 380911"/>
                <a:gd name="csY21" fmla="*/ 229250 h 379217"/>
                <a:gd name="csX22" fmla="*/ 62735 w 380911"/>
                <a:gd name="csY22" fmla="*/ 220498 h 379217"/>
                <a:gd name="csX23" fmla="*/ 264189 w 380911"/>
                <a:gd name="csY23" fmla="*/ 19935 h 379217"/>
                <a:gd name="csX24" fmla="*/ 266742 w 380911"/>
                <a:gd name="csY24" fmla="*/ 17522 h 379217"/>
                <a:gd name="csX25" fmla="*/ 48943 w 380911"/>
                <a:gd name="csY25" fmla="*/ 330477 h 379217"/>
                <a:gd name="csX26" fmla="*/ 101874 w 380911"/>
                <a:gd name="csY26" fmla="*/ 310213 h 379217"/>
                <a:gd name="csX27" fmla="*/ 69289 w 380911"/>
                <a:gd name="csY27" fmla="*/ 277782 h 379217"/>
                <a:gd name="csX28" fmla="*/ 48943 w 380911"/>
                <a:gd name="csY28" fmla="*/ 330477 h 379217"/>
                <a:gd name="csX29" fmla="*/ 335627 w 380911"/>
                <a:gd name="csY29" fmla="*/ 45078 h 379217"/>
                <a:gd name="csX30" fmla="*/ 291926 w 380911"/>
                <a:gd name="csY30" fmla="*/ 42855 h 379217"/>
                <a:gd name="csX31" fmla="*/ 289449 w 380911"/>
                <a:gd name="csY31" fmla="*/ 45078 h 379217"/>
                <a:gd name="csX32" fmla="*/ 88005 w 380911"/>
                <a:gd name="csY32" fmla="*/ 245636 h 379217"/>
                <a:gd name="csX33" fmla="*/ 87748 w 380911"/>
                <a:gd name="csY33" fmla="*/ 245883 h 379217"/>
                <a:gd name="csX34" fmla="*/ 90672 w 380911"/>
                <a:gd name="csY34" fmla="*/ 248784 h 379217"/>
                <a:gd name="csX35" fmla="*/ 131030 w 380911"/>
                <a:gd name="csY35" fmla="*/ 288943 h 379217"/>
                <a:gd name="csX36" fmla="*/ 133906 w 380911"/>
                <a:gd name="csY36" fmla="*/ 291864 h 379217"/>
                <a:gd name="csX37" fmla="*/ 134173 w 380911"/>
                <a:gd name="csY37" fmla="*/ 291618 h 379217"/>
                <a:gd name="csX38" fmla="*/ 335627 w 380911"/>
                <a:gd name="csY38" fmla="*/ 91055 h 379217"/>
                <a:gd name="csX39" fmla="*/ 337865 w 380911"/>
                <a:gd name="csY39" fmla="*/ 88590 h 379217"/>
                <a:gd name="csX40" fmla="*/ 335627 w 380911"/>
                <a:gd name="csY40" fmla="*/ 45078 h 379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380911" h="379217">
                  <a:moveTo>
                    <a:pt x="266742" y="17522"/>
                  </a:moveTo>
                  <a:cubicBezTo>
                    <a:pt x="293584" y="-6620"/>
                    <a:pt x="335017" y="-5814"/>
                    <a:pt x="360887" y="19935"/>
                  </a:cubicBezTo>
                  <a:cubicBezTo>
                    <a:pt x="386757" y="45687"/>
                    <a:pt x="387557" y="86942"/>
                    <a:pt x="363306" y="113662"/>
                  </a:cubicBezTo>
                  <a:lnTo>
                    <a:pt x="360887" y="116198"/>
                  </a:lnTo>
                  <a:lnTo>
                    <a:pt x="159443" y="316756"/>
                  </a:lnTo>
                  <a:cubicBezTo>
                    <a:pt x="156071" y="320122"/>
                    <a:pt x="153375" y="322834"/>
                    <a:pt x="150651" y="325196"/>
                  </a:cubicBezTo>
                  <a:lnTo>
                    <a:pt x="147899" y="327453"/>
                  </a:lnTo>
                  <a:cubicBezTo>
                    <a:pt x="146327" y="328676"/>
                    <a:pt x="144698" y="329833"/>
                    <a:pt x="143031" y="330914"/>
                  </a:cubicBezTo>
                  <a:lnTo>
                    <a:pt x="137888" y="333929"/>
                  </a:lnTo>
                  <a:cubicBezTo>
                    <a:pt x="135802" y="335048"/>
                    <a:pt x="133659" y="336015"/>
                    <a:pt x="131296" y="336992"/>
                  </a:cubicBezTo>
                  <a:lnTo>
                    <a:pt x="123381" y="340083"/>
                  </a:lnTo>
                  <a:lnTo>
                    <a:pt x="121790" y="340671"/>
                  </a:lnTo>
                  <a:lnTo>
                    <a:pt x="119838" y="341449"/>
                  </a:lnTo>
                  <a:lnTo>
                    <a:pt x="24273" y="378033"/>
                  </a:lnTo>
                  <a:cubicBezTo>
                    <a:pt x="17692" y="380556"/>
                    <a:pt x="10224" y="378972"/>
                    <a:pt x="5233" y="374003"/>
                  </a:cubicBezTo>
                  <a:cubicBezTo>
                    <a:pt x="242" y="369044"/>
                    <a:pt x="-1339" y="361619"/>
                    <a:pt x="1185" y="355066"/>
                  </a:cubicBezTo>
                  <a:lnTo>
                    <a:pt x="39314" y="256389"/>
                  </a:lnTo>
                  <a:lnTo>
                    <a:pt x="42419" y="248509"/>
                  </a:lnTo>
                  <a:cubicBezTo>
                    <a:pt x="43390" y="246158"/>
                    <a:pt x="44362" y="244024"/>
                    <a:pt x="45486" y="241938"/>
                  </a:cubicBezTo>
                  <a:lnTo>
                    <a:pt x="48534" y="236836"/>
                  </a:lnTo>
                  <a:cubicBezTo>
                    <a:pt x="49620" y="235177"/>
                    <a:pt x="50772" y="233546"/>
                    <a:pt x="51991" y="231972"/>
                  </a:cubicBezTo>
                  <a:lnTo>
                    <a:pt x="54277" y="229250"/>
                  </a:lnTo>
                  <a:cubicBezTo>
                    <a:pt x="56649" y="226547"/>
                    <a:pt x="59364" y="223854"/>
                    <a:pt x="62735" y="220498"/>
                  </a:cubicBezTo>
                  <a:lnTo>
                    <a:pt x="264189" y="19935"/>
                  </a:lnTo>
                  <a:lnTo>
                    <a:pt x="266742" y="17522"/>
                  </a:lnTo>
                  <a:close/>
                  <a:moveTo>
                    <a:pt x="48943" y="330477"/>
                  </a:moveTo>
                  <a:lnTo>
                    <a:pt x="101874" y="310213"/>
                  </a:lnTo>
                  <a:lnTo>
                    <a:pt x="69289" y="277782"/>
                  </a:lnTo>
                  <a:lnTo>
                    <a:pt x="48943" y="330477"/>
                  </a:lnTo>
                  <a:close/>
                  <a:moveTo>
                    <a:pt x="335627" y="45078"/>
                  </a:moveTo>
                  <a:cubicBezTo>
                    <a:pt x="323673" y="33177"/>
                    <a:pt x="304747" y="32437"/>
                    <a:pt x="291926" y="42855"/>
                  </a:cubicBezTo>
                  <a:lnTo>
                    <a:pt x="289449" y="45078"/>
                  </a:lnTo>
                  <a:lnTo>
                    <a:pt x="88005" y="245636"/>
                  </a:lnTo>
                  <a:cubicBezTo>
                    <a:pt x="87920" y="245721"/>
                    <a:pt x="87824" y="245797"/>
                    <a:pt x="87748" y="245883"/>
                  </a:cubicBezTo>
                  <a:cubicBezTo>
                    <a:pt x="88748" y="246859"/>
                    <a:pt x="89729" y="247846"/>
                    <a:pt x="90672" y="248784"/>
                  </a:cubicBezTo>
                  <a:lnTo>
                    <a:pt x="131030" y="288943"/>
                  </a:lnTo>
                  <a:cubicBezTo>
                    <a:pt x="131973" y="289882"/>
                    <a:pt x="132935" y="290868"/>
                    <a:pt x="133906" y="291864"/>
                  </a:cubicBezTo>
                  <a:cubicBezTo>
                    <a:pt x="133992" y="291779"/>
                    <a:pt x="134087" y="291703"/>
                    <a:pt x="134173" y="291618"/>
                  </a:cubicBezTo>
                  <a:lnTo>
                    <a:pt x="335627" y="91055"/>
                  </a:lnTo>
                  <a:lnTo>
                    <a:pt x="337865" y="88590"/>
                  </a:lnTo>
                  <a:cubicBezTo>
                    <a:pt x="348323" y="75821"/>
                    <a:pt x="347590" y="56980"/>
                    <a:pt x="335627" y="45078"/>
                  </a:cubicBezTo>
                  <a:close/>
                </a:path>
              </a:pathLst>
            </a:custGeom>
            <a:solidFill>
              <a:srgbClr val="193670"/>
            </a:solidFill>
            <a:ln w="9525" cap="flat">
              <a:noFill/>
              <a:prstDash val="solid"/>
              <a:miter/>
            </a:ln>
          </p:spPr>
          <p:txBody>
            <a:bodyPr/>
            <a:lstStyle/>
            <a:p>
              <a:endParaRPr lang="en-US"/>
            </a:p>
          </p:txBody>
        </p:sp>
        <p:sp>
          <p:nvSpPr>
            <p:cNvPr id="41" name="Freeform 40">
              <a:extLst>
                <a:ext uri="{FF2B5EF4-FFF2-40B4-BE49-F238E27FC236}">
                  <a16:creationId xmlns:a16="http://schemas.microsoft.com/office/drawing/2014/main" id="{8811DDC0-1CAC-B055-18CD-BA4193B5D801}"/>
                </a:ext>
              </a:extLst>
            </p:cNvPr>
            <p:cNvSpPr/>
            <p:nvPr/>
          </p:nvSpPr>
          <p:spPr>
            <a:xfrm>
              <a:off x="6647514" y="3963090"/>
              <a:ext cx="392906" cy="391160"/>
            </a:xfrm>
            <a:custGeom>
              <a:avLst/>
              <a:gdLst>
                <a:gd name="csX0" fmla="*/ 357188 w 392906"/>
                <a:gd name="csY0" fmla="*/ 195580 h 391160"/>
                <a:gd name="csX1" fmla="*/ 196453 w 392906"/>
                <a:gd name="csY1" fmla="*/ 35560 h 391160"/>
                <a:gd name="csX2" fmla="*/ 35719 w 392906"/>
                <a:gd name="csY2" fmla="*/ 195580 h 391160"/>
                <a:gd name="csX3" fmla="*/ 196453 w 392906"/>
                <a:gd name="csY3" fmla="*/ 355600 h 391160"/>
                <a:gd name="csX4" fmla="*/ 357188 w 392906"/>
                <a:gd name="csY4" fmla="*/ 195580 h 391160"/>
                <a:gd name="csX5" fmla="*/ 178594 w 392906"/>
                <a:gd name="csY5" fmla="*/ 266700 h 391160"/>
                <a:gd name="csX6" fmla="*/ 178594 w 392906"/>
                <a:gd name="csY6" fmla="*/ 213360 h 391160"/>
                <a:gd name="csX7" fmla="*/ 125016 w 392906"/>
                <a:gd name="csY7" fmla="*/ 213360 h 391160"/>
                <a:gd name="csX8" fmla="*/ 107156 w 392906"/>
                <a:gd name="csY8" fmla="*/ 195580 h 391160"/>
                <a:gd name="csX9" fmla="*/ 125016 w 392906"/>
                <a:gd name="csY9" fmla="*/ 177800 h 391160"/>
                <a:gd name="csX10" fmla="*/ 178594 w 392906"/>
                <a:gd name="csY10" fmla="*/ 177800 h 391160"/>
                <a:gd name="csX11" fmla="*/ 178594 w 392906"/>
                <a:gd name="csY11" fmla="*/ 124460 h 391160"/>
                <a:gd name="csX12" fmla="*/ 196453 w 392906"/>
                <a:gd name="csY12" fmla="*/ 106680 h 391160"/>
                <a:gd name="csX13" fmla="*/ 214313 w 392906"/>
                <a:gd name="csY13" fmla="*/ 124460 h 391160"/>
                <a:gd name="csX14" fmla="*/ 214313 w 392906"/>
                <a:gd name="csY14" fmla="*/ 177800 h 391160"/>
                <a:gd name="csX15" fmla="*/ 267891 w 392906"/>
                <a:gd name="csY15" fmla="*/ 177800 h 391160"/>
                <a:gd name="csX16" fmla="*/ 285750 w 392906"/>
                <a:gd name="csY16" fmla="*/ 195580 h 391160"/>
                <a:gd name="csX17" fmla="*/ 267891 w 392906"/>
                <a:gd name="csY17" fmla="*/ 213360 h 391160"/>
                <a:gd name="csX18" fmla="*/ 214313 w 392906"/>
                <a:gd name="csY18" fmla="*/ 213360 h 391160"/>
                <a:gd name="csX19" fmla="*/ 214313 w 392906"/>
                <a:gd name="csY19" fmla="*/ 266700 h 391160"/>
                <a:gd name="csX20" fmla="*/ 196453 w 392906"/>
                <a:gd name="csY20" fmla="*/ 284480 h 391160"/>
                <a:gd name="csX21" fmla="*/ 178594 w 392906"/>
                <a:gd name="csY21" fmla="*/ 266700 h 391160"/>
                <a:gd name="csX22" fmla="*/ 392906 w 392906"/>
                <a:gd name="csY22" fmla="*/ 195580 h 391160"/>
                <a:gd name="csX23" fmla="*/ 196453 w 392906"/>
                <a:gd name="csY23" fmla="*/ 391160 h 391160"/>
                <a:gd name="csX24" fmla="*/ 0 w 392906"/>
                <a:gd name="csY24" fmla="*/ 195580 h 391160"/>
                <a:gd name="csX25" fmla="*/ 196453 w 392906"/>
                <a:gd name="csY25" fmla="*/ 0 h 391160"/>
                <a:gd name="csX26" fmla="*/ 392906 w 392906"/>
                <a:gd name="csY26" fmla="*/ 195580 h 3911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92906" h="391160">
                  <a:moveTo>
                    <a:pt x="357188" y="195580"/>
                  </a:moveTo>
                  <a:cubicBezTo>
                    <a:pt x="357188" y="107203"/>
                    <a:pt x="285226" y="35560"/>
                    <a:pt x="196453" y="35560"/>
                  </a:cubicBezTo>
                  <a:cubicBezTo>
                    <a:pt x="107680" y="35560"/>
                    <a:pt x="35719" y="107203"/>
                    <a:pt x="35719" y="195580"/>
                  </a:cubicBezTo>
                  <a:cubicBezTo>
                    <a:pt x="35719" y="283958"/>
                    <a:pt x="107680" y="355600"/>
                    <a:pt x="196453" y="355600"/>
                  </a:cubicBezTo>
                  <a:cubicBezTo>
                    <a:pt x="285226" y="355600"/>
                    <a:pt x="357188" y="283958"/>
                    <a:pt x="357188" y="195580"/>
                  </a:cubicBezTo>
                  <a:close/>
                  <a:moveTo>
                    <a:pt x="178594" y="266700"/>
                  </a:moveTo>
                  <a:lnTo>
                    <a:pt x="178594" y="213360"/>
                  </a:lnTo>
                  <a:lnTo>
                    <a:pt x="125016" y="213360"/>
                  </a:lnTo>
                  <a:cubicBezTo>
                    <a:pt x="115148" y="213360"/>
                    <a:pt x="107156" y="205404"/>
                    <a:pt x="107156" y="195580"/>
                  </a:cubicBezTo>
                  <a:cubicBezTo>
                    <a:pt x="107156" y="185756"/>
                    <a:pt x="115148" y="177800"/>
                    <a:pt x="125016" y="177800"/>
                  </a:cubicBezTo>
                  <a:lnTo>
                    <a:pt x="178594" y="177800"/>
                  </a:lnTo>
                  <a:lnTo>
                    <a:pt x="178594" y="124460"/>
                  </a:lnTo>
                  <a:cubicBezTo>
                    <a:pt x="178594" y="114641"/>
                    <a:pt x="186585" y="106680"/>
                    <a:pt x="196453" y="106680"/>
                  </a:cubicBezTo>
                  <a:cubicBezTo>
                    <a:pt x="206321" y="106680"/>
                    <a:pt x="214313" y="114641"/>
                    <a:pt x="214313" y="124460"/>
                  </a:cubicBezTo>
                  <a:lnTo>
                    <a:pt x="214313" y="177800"/>
                  </a:lnTo>
                  <a:lnTo>
                    <a:pt x="267891" y="177800"/>
                  </a:lnTo>
                  <a:cubicBezTo>
                    <a:pt x="277759" y="177800"/>
                    <a:pt x="285750" y="185756"/>
                    <a:pt x="285750" y="195580"/>
                  </a:cubicBezTo>
                  <a:cubicBezTo>
                    <a:pt x="285750" y="205404"/>
                    <a:pt x="277759" y="213360"/>
                    <a:pt x="267891" y="213360"/>
                  </a:cubicBezTo>
                  <a:lnTo>
                    <a:pt x="214313" y="213360"/>
                  </a:lnTo>
                  <a:lnTo>
                    <a:pt x="214313" y="266700"/>
                  </a:lnTo>
                  <a:cubicBezTo>
                    <a:pt x="214313" y="276524"/>
                    <a:pt x="206321" y="284480"/>
                    <a:pt x="196453" y="284480"/>
                  </a:cubicBezTo>
                  <a:cubicBezTo>
                    <a:pt x="186585" y="284480"/>
                    <a:pt x="178594" y="276524"/>
                    <a:pt x="178594" y="266700"/>
                  </a:cubicBezTo>
                  <a:close/>
                  <a:moveTo>
                    <a:pt x="392906" y="195580"/>
                  </a:moveTo>
                  <a:cubicBezTo>
                    <a:pt x="392906" y="303597"/>
                    <a:pt x="304952" y="391160"/>
                    <a:pt x="196453" y="391160"/>
                  </a:cubicBezTo>
                  <a:cubicBezTo>
                    <a:pt x="87954" y="391160"/>
                    <a:pt x="0" y="303597"/>
                    <a:pt x="0" y="195580"/>
                  </a:cubicBezTo>
                  <a:cubicBezTo>
                    <a:pt x="0" y="87564"/>
                    <a:pt x="87954" y="0"/>
                    <a:pt x="196453" y="0"/>
                  </a:cubicBezTo>
                  <a:cubicBezTo>
                    <a:pt x="304952" y="0"/>
                    <a:pt x="392906" y="87564"/>
                    <a:pt x="392906" y="195580"/>
                  </a:cubicBezTo>
                  <a:close/>
                </a:path>
              </a:pathLst>
            </a:custGeom>
            <a:solidFill>
              <a:srgbClr val="193670"/>
            </a:solidFill>
            <a:ln w="9525" cap="flat">
              <a:noFill/>
              <a:prstDash val="solid"/>
              <a:miter/>
            </a:ln>
          </p:spPr>
          <p:txBody>
            <a:bodyPr/>
            <a:lstStyle/>
            <a:p>
              <a:endParaRPr lang="en-US"/>
            </a:p>
          </p:txBody>
        </p:sp>
        <p:grpSp>
          <p:nvGrpSpPr>
            <p:cNvPr id="57" name="Group 56">
              <a:extLst>
                <a:ext uri="{FF2B5EF4-FFF2-40B4-BE49-F238E27FC236}">
                  <a16:creationId xmlns:a16="http://schemas.microsoft.com/office/drawing/2014/main" id="{6C8A1736-FC2A-0B74-4D28-890289C05965}"/>
                </a:ext>
              </a:extLst>
            </p:cNvPr>
            <p:cNvGrpSpPr/>
            <p:nvPr/>
          </p:nvGrpSpPr>
          <p:grpSpPr>
            <a:xfrm>
              <a:off x="694520" y="4704944"/>
              <a:ext cx="1518453" cy="609377"/>
              <a:chOff x="694520" y="4704944"/>
              <a:chExt cx="1518453" cy="609377"/>
            </a:xfrm>
          </p:grpSpPr>
          <p:sp>
            <p:nvSpPr>
              <p:cNvPr id="46" name="TextBox 45">
                <a:extLst>
                  <a:ext uri="{FF2B5EF4-FFF2-40B4-BE49-F238E27FC236}">
                    <a16:creationId xmlns:a16="http://schemas.microsoft.com/office/drawing/2014/main" id="{760255B5-9886-7579-129E-BD3BBCC9CF14}"/>
                  </a:ext>
                </a:extLst>
              </p:cNvPr>
              <p:cNvSpPr txBox="1"/>
              <p:nvPr/>
            </p:nvSpPr>
            <p:spPr>
              <a:xfrm>
                <a:off x="694520" y="4704944"/>
                <a:ext cx="1518453" cy="338554"/>
              </a:xfrm>
              <a:prstGeom prst="rect">
                <a:avLst/>
              </a:prstGeom>
              <a:noFill/>
            </p:spPr>
            <p:txBody>
              <a:bodyPr wrap="square" rtlCol="0">
                <a:spAutoFit/>
              </a:bodyPr>
              <a:lstStyle/>
              <a:p>
                <a:pPr algn="ctr"/>
                <a:r>
                  <a:rPr lang="en-US" sz="1600">
                    <a:solidFill>
                      <a:schemeClr val="tx2"/>
                    </a:solidFill>
                    <a:latin typeface="Inter Medium" panose="02000503000000020004" pitchFamily="2" charset="0"/>
                    <a:ea typeface="Inter Medium" panose="02000503000000020004" pitchFamily="2" charset="0"/>
                  </a:rPr>
                  <a:t>Item 1</a:t>
                </a:r>
              </a:p>
            </p:txBody>
          </p:sp>
          <p:sp>
            <p:nvSpPr>
              <p:cNvPr id="47" name="TextBox 46">
                <a:extLst>
                  <a:ext uri="{FF2B5EF4-FFF2-40B4-BE49-F238E27FC236}">
                    <a16:creationId xmlns:a16="http://schemas.microsoft.com/office/drawing/2014/main" id="{9888FA2A-EC5F-F08E-C79C-4118378D5FB8}"/>
                  </a:ext>
                </a:extLst>
              </p:cNvPr>
              <p:cNvSpPr txBox="1"/>
              <p:nvPr/>
            </p:nvSpPr>
            <p:spPr>
              <a:xfrm>
                <a:off x="694520" y="5006544"/>
                <a:ext cx="1518453" cy="307777"/>
              </a:xfrm>
              <a:prstGeom prst="rect">
                <a:avLst/>
              </a:prstGeom>
              <a:noFill/>
            </p:spPr>
            <p:txBody>
              <a:bodyPr wrap="square" rtlCol="0">
                <a:spAutoFit/>
              </a:bodyPr>
              <a:lstStyle/>
              <a:p>
                <a:pPr algn="ctr"/>
                <a:r>
                  <a:rPr lang="en-US" sz="1400">
                    <a:solidFill>
                      <a:schemeClr val="tx2"/>
                    </a:solidFill>
                    <a:latin typeface="Inter" panose="02000503000000020004" pitchFamily="2" charset="0"/>
                    <a:ea typeface="Inter" panose="02000503000000020004" pitchFamily="2" charset="0"/>
                  </a:rPr>
                  <a:t>Description</a:t>
                </a:r>
              </a:p>
            </p:txBody>
          </p:sp>
        </p:grpSp>
        <p:grpSp>
          <p:nvGrpSpPr>
            <p:cNvPr id="56" name="Group 55">
              <a:extLst>
                <a:ext uri="{FF2B5EF4-FFF2-40B4-BE49-F238E27FC236}">
                  <a16:creationId xmlns:a16="http://schemas.microsoft.com/office/drawing/2014/main" id="{61C3CA76-C873-F414-DA2F-EA9FD1F94AB5}"/>
                </a:ext>
              </a:extLst>
            </p:cNvPr>
            <p:cNvGrpSpPr/>
            <p:nvPr/>
          </p:nvGrpSpPr>
          <p:grpSpPr>
            <a:xfrm>
              <a:off x="2477812" y="4704944"/>
              <a:ext cx="1518453" cy="609377"/>
              <a:chOff x="2477812" y="4704944"/>
              <a:chExt cx="1518453" cy="609377"/>
            </a:xfrm>
          </p:grpSpPr>
          <p:sp>
            <p:nvSpPr>
              <p:cNvPr id="48" name="TextBox 47">
                <a:extLst>
                  <a:ext uri="{FF2B5EF4-FFF2-40B4-BE49-F238E27FC236}">
                    <a16:creationId xmlns:a16="http://schemas.microsoft.com/office/drawing/2014/main" id="{7FB34ED9-918C-1AC0-7C3C-B6573536D4B2}"/>
                  </a:ext>
                </a:extLst>
              </p:cNvPr>
              <p:cNvSpPr txBox="1"/>
              <p:nvPr/>
            </p:nvSpPr>
            <p:spPr>
              <a:xfrm>
                <a:off x="2477812" y="4704944"/>
                <a:ext cx="1518453" cy="338554"/>
              </a:xfrm>
              <a:prstGeom prst="rect">
                <a:avLst/>
              </a:prstGeom>
              <a:noFill/>
            </p:spPr>
            <p:txBody>
              <a:bodyPr wrap="square" rtlCol="0">
                <a:spAutoFit/>
              </a:bodyPr>
              <a:lstStyle/>
              <a:p>
                <a:pPr algn="ctr"/>
                <a:r>
                  <a:rPr lang="en-US" sz="1600">
                    <a:solidFill>
                      <a:schemeClr val="tx2"/>
                    </a:solidFill>
                    <a:latin typeface="Inter Medium" panose="02000503000000020004" pitchFamily="2" charset="0"/>
                    <a:ea typeface="Inter Medium" panose="02000503000000020004" pitchFamily="2" charset="0"/>
                  </a:rPr>
                  <a:t>Item 2</a:t>
                </a:r>
              </a:p>
            </p:txBody>
          </p:sp>
          <p:sp>
            <p:nvSpPr>
              <p:cNvPr id="49" name="TextBox 48">
                <a:extLst>
                  <a:ext uri="{FF2B5EF4-FFF2-40B4-BE49-F238E27FC236}">
                    <a16:creationId xmlns:a16="http://schemas.microsoft.com/office/drawing/2014/main" id="{78021534-99FF-68D6-0ED0-BDA47AED86BD}"/>
                  </a:ext>
                </a:extLst>
              </p:cNvPr>
              <p:cNvSpPr txBox="1"/>
              <p:nvPr/>
            </p:nvSpPr>
            <p:spPr>
              <a:xfrm>
                <a:off x="2477812" y="5006544"/>
                <a:ext cx="1518453" cy="307777"/>
              </a:xfrm>
              <a:prstGeom prst="rect">
                <a:avLst/>
              </a:prstGeom>
              <a:noFill/>
            </p:spPr>
            <p:txBody>
              <a:bodyPr wrap="square" rtlCol="0">
                <a:spAutoFit/>
              </a:bodyPr>
              <a:lstStyle/>
              <a:p>
                <a:pPr algn="ctr"/>
                <a:r>
                  <a:rPr lang="en-US" sz="1400">
                    <a:solidFill>
                      <a:schemeClr val="tx2"/>
                    </a:solidFill>
                    <a:latin typeface="Inter" panose="02000503000000020004" pitchFamily="2" charset="0"/>
                    <a:ea typeface="Inter" panose="02000503000000020004" pitchFamily="2" charset="0"/>
                  </a:rPr>
                  <a:t>Description</a:t>
                </a:r>
              </a:p>
            </p:txBody>
          </p:sp>
        </p:grpSp>
        <p:grpSp>
          <p:nvGrpSpPr>
            <p:cNvPr id="55" name="Group 54">
              <a:extLst>
                <a:ext uri="{FF2B5EF4-FFF2-40B4-BE49-F238E27FC236}">
                  <a16:creationId xmlns:a16="http://schemas.microsoft.com/office/drawing/2014/main" id="{584A16D4-9CCC-E9F7-C791-2ADE99EEC468}"/>
                </a:ext>
              </a:extLst>
            </p:cNvPr>
            <p:cNvGrpSpPr/>
            <p:nvPr/>
          </p:nvGrpSpPr>
          <p:grpSpPr>
            <a:xfrm>
              <a:off x="4279193" y="4704944"/>
              <a:ext cx="1518453" cy="609377"/>
              <a:chOff x="4279193" y="4704944"/>
              <a:chExt cx="1518453" cy="609377"/>
            </a:xfrm>
          </p:grpSpPr>
          <p:sp>
            <p:nvSpPr>
              <p:cNvPr id="50" name="TextBox 49">
                <a:extLst>
                  <a:ext uri="{FF2B5EF4-FFF2-40B4-BE49-F238E27FC236}">
                    <a16:creationId xmlns:a16="http://schemas.microsoft.com/office/drawing/2014/main" id="{780D8F97-7A9C-EBFC-84FD-C19C49BD7CB2}"/>
                  </a:ext>
                </a:extLst>
              </p:cNvPr>
              <p:cNvSpPr txBox="1"/>
              <p:nvPr/>
            </p:nvSpPr>
            <p:spPr>
              <a:xfrm>
                <a:off x="4279193" y="4704944"/>
                <a:ext cx="1518453" cy="338554"/>
              </a:xfrm>
              <a:prstGeom prst="rect">
                <a:avLst/>
              </a:prstGeom>
              <a:noFill/>
            </p:spPr>
            <p:txBody>
              <a:bodyPr wrap="square" rtlCol="0">
                <a:spAutoFit/>
              </a:bodyPr>
              <a:lstStyle/>
              <a:p>
                <a:pPr algn="ctr"/>
                <a:r>
                  <a:rPr lang="en-US" sz="1600">
                    <a:solidFill>
                      <a:schemeClr val="tx2"/>
                    </a:solidFill>
                    <a:latin typeface="Inter Medium" panose="02000503000000020004" pitchFamily="2" charset="0"/>
                    <a:ea typeface="Inter Medium" panose="02000503000000020004" pitchFamily="2" charset="0"/>
                  </a:rPr>
                  <a:t>Item 3</a:t>
                </a:r>
              </a:p>
            </p:txBody>
          </p:sp>
          <p:sp>
            <p:nvSpPr>
              <p:cNvPr id="51" name="TextBox 50">
                <a:extLst>
                  <a:ext uri="{FF2B5EF4-FFF2-40B4-BE49-F238E27FC236}">
                    <a16:creationId xmlns:a16="http://schemas.microsoft.com/office/drawing/2014/main" id="{5DE530B4-7E62-C1A3-1571-1DECBCCA0801}"/>
                  </a:ext>
                </a:extLst>
              </p:cNvPr>
              <p:cNvSpPr txBox="1"/>
              <p:nvPr/>
            </p:nvSpPr>
            <p:spPr>
              <a:xfrm>
                <a:off x="4279193" y="5006544"/>
                <a:ext cx="1518453" cy="307777"/>
              </a:xfrm>
              <a:prstGeom prst="rect">
                <a:avLst/>
              </a:prstGeom>
              <a:noFill/>
            </p:spPr>
            <p:txBody>
              <a:bodyPr wrap="square" rtlCol="0">
                <a:spAutoFit/>
              </a:bodyPr>
              <a:lstStyle/>
              <a:p>
                <a:pPr algn="ctr"/>
                <a:r>
                  <a:rPr lang="en-US" sz="1400">
                    <a:solidFill>
                      <a:schemeClr val="tx2"/>
                    </a:solidFill>
                    <a:latin typeface="Inter" panose="02000503000000020004" pitchFamily="2" charset="0"/>
                    <a:ea typeface="Inter" panose="02000503000000020004" pitchFamily="2" charset="0"/>
                  </a:rPr>
                  <a:t>Description</a:t>
                </a:r>
              </a:p>
            </p:txBody>
          </p:sp>
        </p:grpSp>
        <p:grpSp>
          <p:nvGrpSpPr>
            <p:cNvPr id="54" name="Group 53">
              <a:extLst>
                <a:ext uri="{FF2B5EF4-FFF2-40B4-BE49-F238E27FC236}">
                  <a16:creationId xmlns:a16="http://schemas.microsoft.com/office/drawing/2014/main" id="{15B0AF4F-55FC-6110-8184-3B12A21B87BA}"/>
                </a:ext>
              </a:extLst>
            </p:cNvPr>
            <p:cNvGrpSpPr/>
            <p:nvPr/>
          </p:nvGrpSpPr>
          <p:grpSpPr>
            <a:xfrm>
              <a:off x="6089504" y="4704944"/>
              <a:ext cx="1518453" cy="609377"/>
              <a:chOff x="6089504" y="4704944"/>
              <a:chExt cx="1518453" cy="609377"/>
            </a:xfrm>
          </p:grpSpPr>
          <p:sp>
            <p:nvSpPr>
              <p:cNvPr id="52" name="TextBox 51">
                <a:extLst>
                  <a:ext uri="{FF2B5EF4-FFF2-40B4-BE49-F238E27FC236}">
                    <a16:creationId xmlns:a16="http://schemas.microsoft.com/office/drawing/2014/main" id="{02F59910-C055-CC66-C0ED-FF9AC30B2917}"/>
                  </a:ext>
                </a:extLst>
              </p:cNvPr>
              <p:cNvSpPr txBox="1"/>
              <p:nvPr/>
            </p:nvSpPr>
            <p:spPr>
              <a:xfrm>
                <a:off x="6089504" y="4704944"/>
                <a:ext cx="1518453" cy="338554"/>
              </a:xfrm>
              <a:prstGeom prst="rect">
                <a:avLst/>
              </a:prstGeom>
              <a:noFill/>
            </p:spPr>
            <p:txBody>
              <a:bodyPr wrap="square" rtlCol="0">
                <a:spAutoFit/>
              </a:bodyPr>
              <a:lstStyle/>
              <a:p>
                <a:pPr algn="ctr"/>
                <a:r>
                  <a:rPr lang="en-US" sz="1600">
                    <a:solidFill>
                      <a:schemeClr val="tx2"/>
                    </a:solidFill>
                    <a:latin typeface="Inter Medium" panose="02000503000000020004" pitchFamily="2" charset="0"/>
                    <a:ea typeface="Inter Medium" panose="02000503000000020004" pitchFamily="2" charset="0"/>
                  </a:rPr>
                  <a:t>Item 4</a:t>
                </a:r>
              </a:p>
            </p:txBody>
          </p:sp>
          <p:sp>
            <p:nvSpPr>
              <p:cNvPr id="53" name="TextBox 52">
                <a:extLst>
                  <a:ext uri="{FF2B5EF4-FFF2-40B4-BE49-F238E27FC236}">
                    <a16:creationId xmlns:a16="http://schemas.microsoft.com/office/drawing/2014/main" id="{D4D2B5D9-03BF-9071-129C-E015EDD8D018}"/>
                  </a:ext>
                </a:extLst>
              </p:cNvPr>
              <p:cNvSpPr txBox="1"/>
              <p:nvPr/>
            </p:nvSpPr>
            <p:spPr>
              <a:xfrm>
                <a:off x="6089504" y="5006544"/>
                <a:ext cx="1518453" cy="307777"/>
              </a:xfrm>
              <a:prstGeom prst="rect">
                <a:avLst/>
              </a:prstGeom>
              <a:noFill/>
            </p:spPr>
            <p:txBody>
              <a:bodyPr wrap="square" rtlCol="0">
                <a:spAutoFit/>
              </a:bodyPr>
              <a:lstStyle/>
              <a:p>
                <a:pPr algn="ctr"/>
                <a:r>
                  <a:rPr lang="en-US" sz="1400">
                    <a:solidFill>
                      <a:schemeClr val="tx2"/>
                    </a:solidFill>
                    <a:latin typeface="Inter" panose="02000503000000020004" pitchFamily="2" charset="0"/>
                    <a:ea typeface="Inter" panose="02000503000000020004" pitchFamily="2" charset="0"/>
                  </a:rPr>
                  <a:t>Description</a:t>
                </a:r>
              </a:p>
            </p:txBody>
          </p:sp>
        </p:grpSp>
      </p:grpSp>
      <p:grpSp>
        <p:nvGrpSpPr>
          <p:cNvPr id="143" name="Group 142">
            <a:extLst>
              <a:ext uri="{FF2B5EF4-FFF2-40B4-BE49-F238E27FC236}">
                <a16:creationId xmlns:a16="http://schemas.microsoft.com/office/drawing/2014/main" id="{D6CC0A8C-A889-7F01-1FD8-1E4982F40B0E}"/>
              </a:ext>
            </a:extLst>
          </p:cNvPr>
          <p:cNvGrpSpPr/>
          <p:nvPr/>
        </p:nvGrpSpPr>
        <p:grpSpPr>
          <a:xfrm>
            <a:off x="793272" y="6497628"/>
            <a:ext cx="6913437" cy="1344737"/>
            <a:chOff x="793272" y="6230928"/>
            <a:chExt cx="6913437" cy="1344737"/>
          </a:xfrm>
        </p:grpSpPr>
        <p:grpSp>
          <p:nvGrpSpPr>
            <p:cNvPr id="142" name="Group 141">
              <a:extLst>
                <a:ext uri="{FF2B5EF4-FFF2-40B4-BE49-F238E27FC236}">
                  <a16:creationId xmlns:a16="http://schemas.microsoft.com/office/drawing/2014/main" id="{72AA89F8-B744-4BA0-844A-72E40571D3A9}"/>
                </a:ext>
              </a:extLst>
            </p:cNvPr>
            <p:cNvGrpSpPr/>
            <p:nvPr/>
          </p:nvGrpSpPr>
          <p:grpSpPr>
            <a:xfrm>
              <a:off x="1080082" y="6230928"/>
              <a:ext cx="6324600" cy="919818"/>
              <a:chOff x="1080082" y="6230928"/>
              <a:chExt cx="6324600" cy="919818"/>
            </a:xfrm>
          </p:grpSpPr>
          <p:sp>
            <p:nvSpPr>
              <p:cNvPr id="126" name="Rounded Rectangle 125">
                <a:extLst>
                  <a:ext uri="{FF2B5EF4-FFF2-40B4-BE49-F238E27FC236}">
                    <a16:creationId xmlns:a16="http://schemas.microsoft.com/office/drawing/2014/main" id="{5289C6FE-36E5-790A-D8BE-B734FAFD5D6C}"/>
                  </a:ext>
                </a:extLst>
              </p:cNvPr>
              <p:cNvSpPr/>
              <p:nvPr/>
            </p:nvSpPr>
            <p:spPr>
              <a:xfrm>
                <a:off x="1080082" y="6230928"/>
                <a:ext cx="923925" cy="919818"/>
              </a:xfrm>
              <a:prstGeom prst="roundRect">
                <a:avLst>
                  <a:gd name="adj" fmla="val 50000"/>
                </a:avLst>
              </a:prstGeom>
              <a:gradFill flip="none" rotWithShape="1">
                <a:gsLst>
                  <a:gs pos="100000">
                    <a:srgbClr val="D9E5F6">
                      <a:alpha val="15282"/>
                    </a:srgbClr>
                  </a:gs>
                  <a:gs pos="0">
                    <a:schemeClr val="bg1"/>
                  </a:gs>
                </a:gsLst>
                <a:lin ang="5400000" scaled="1"/>
                <a:tileRect/>
              </a:gradFill>
              <a:ln w="28575" cap="flat">
                <a:solidFill>
                  <a:srgbClr val="D9E5F6"/>
                </a:solidFill>
                <a:prstDash val="solid"/>
                <a:miter/>
              </a:ln>
            </p:spPr>
            <p:txBody>
              <a:bodyPr/>
              <a:lstStyle/>
              <a:p>
                <a:endParaRPr lang="en-US"/>
              </a:p>
            </p:txBody>
          </p:sp>
          <p:sp>
            <p:nvSpPr>
              <p:cNvPr id="127" name="Rounded Rectangle 126">
                <a:extLst>
                  <a:ext uri="{FF2B5EF4-FFF2-40B4-BE49-F238E27FC236}">
                    <a16:creationId xmlns:a16="http://schemas.microsoft.com/office/drawing/2014/main" id="{D8E155AD-6055-5ECF-87B5-C8820340E3E7}"/>
                  </a:ext>
                </a:extLst>
              </p:cNvPr>
              <p:cNvSpPr/>
              <p:nvPr/>
            </p:nvSpPr>
            <p:spPr>
              <a:xfrm>
                <a:off x="2880307" y="6230928"/>
                <a:ext cx="923925" cy="919818"/>
              </a:xfrm>
              <a:prstGeom prst="roundRect">
                <a:avLst>
                  <a:gd name="adj" fmla="val 50000"/>
                </a:avLst>
              </a:prstGeom>
              <a:gradFill flip="none" rotWithShape="1">
                <a:gsLst>
                  <a:gs pos="100000">
                    <a:srgbClr val="D9E5F6">
                      <a:alpha val="15282"/>
                    </a:srgbClr>
                  </a:gs>
                  <a:gs pos="0">
                    <a:schemeClr val="bg1"/>
                  </a:gs>
                </a:gsLst>
                <a:lin ang="5400000" scaled="1"/>
                <a:tileRect/>
              </a:gradFill>
              <a:ln w="28575" cap="flat">
                <a:solidFill>
                  <a:srgbClr val="D9E5F6"/>
                </a:solidFill>
                <a:prstDash val="solid"/>
                <a:miter/>
              </a:ln>
            </p:spPr>
            <p:txBody>
              <a:bodyPr/>
              <a:lstStyle/>
              <a:p>
                <a:endParaRPr lang="en-US"/>
              </a:p>
            </p:txBody>
          </p:sp>
          <p:sp>
            <p:nvSpPr>
              <p:cNvPr id="128" name="Rounded Rectangle 127">
                <a:extLst>
                  <a:ext uri="{FF2B5EF4-FFF2-40B4-BE49-F238E27FC236}">
                    <a16:creationId xmlns:a16="http://schemas.microsoft.com/office/drawing/2014/main" id="{96C126A7-3F78-FA7E-AEF2-AA2803AABABC}"/>
                  </a:ext>
                </a:extLst>
              </p:cNvPr>
              <p:cNvSpPr/>
              <p:nvPr/>
            </p:nvSpPr>
            <p:spPr>
              <a:xfrm>
                <a:off x="4680532" y="6230928"/>
                <a:ext cx="923925" cy="919818"/>
              </a:xfrm>
              <a:prstGeom prst="roundRect">
                <a:avLst>
                  <a:gd name="adj" fmla="val 50000"/>
                </a:avLst>
              </a:prstGeom>
              <a:gradFill flip="none" rotWithShape="1">
                <a:gsLst>
                  <a:gs pos="100000">
                    <a:srgbClr val="D9E5F6">
                      <a:alpha val="15282"/>
                    </a:srgbClr>
                  </a:gs>
                  <a:gs pos="0">
                    <a:schemeClr val="bg1"/>
                  </a:gs>
                </a:gsLst>
                <a:lin ang="5400000" scaled="1"/>
                <a:tileRect/>
              </a:gradFill>
              <a:ln w="28575" cap="flat">
                <a:solidFill>
                  <a:srgbClr val="D9E5F6"/>
                </a:solidFill>
                <a:prstDash val="solid"/>
                <a:miter/>
              </a:ln>
            </p:spPr>
            <p:txBody>
              <a:bodyPr/>
              <a:lstStyle/>
              <a:p>
                <a:endParaRPr lang="en-US"/>
              </a:p>
            </p:txBody>
          </p:sp>
          <p:sp>
            <p:nvSpPr>
              <p:cNvPr id="129" name="Rounded Rectangle 128">
                <a:extLst>
                  <a:ext uri="{FF2B5EF4-FFF2-40B4-BE49-F238E27FC236}">
                    <a16:creationId xmlns:a16="http://schemas.microsoft.com/office/drawing/2014/main" id="{E77BB361-7D70-BC3A-CCBC-381FB08AACA7}"/>
                  </a:ext>
                </a:extLst>
              </p:cNvPr>
              <p:cNvSpPr/>
              <p:nvPr/>
            </p:nvSpPr>
            <p:spPr>
              <a:xfrm>
                <a:off x="6480757" y="6230928"/>
                <a:ext cx="923925" cy="919818"/>
              </a:xfrm>
              <a:prstGeom prst="roundRect">
                <a:avLst>
                  <a:gd name="adj" fmla="val 50000"/>
                </a:avLst>
              </a:prstGeom>
              <a:gradFill flip="none" rotWithShape="1">
                <a:gsLst>
                  <a:gs pos="100000">
                    <a:srgbClr val="D9E5F6">
                      <a:alpha val="15282"/>
                    </a:srgbClr>
                  </a:gs>
                  <a:gs pos="0">
                    <a:schemeClr val="bg1"/>
                  </a:gs>
                </a:gsLst>
                <a:lin ang="5400000" scaled="1"/>
                <a:tileRect/>
              </a:gradFill>
              <a:ln w="25400" cap="flat">
                <a:solidFill>
                  <a:srgbClr val="D9E5F6"/>
                </a:solidFill>
                <a:prstDash val="solid"/>
                <a:miter/>
              </a:ln>
            </p:spPr>
            <p:txBody>
              <a:bodyPr/>
              <a:lstStyle/>
              <a:p>
                <a:endParaRPr lang="en-US"/>
              </a:p>
            </p:txBody>
          </p:sp>
          <p:cxnSp>
            <p:nvCxnSpPr>
              <p:cNvPr id="136" name="Straight Connector 135">
                <a:extLst>
                  <a:ext uri="{FF2B5EF4-FFF2-40B4-BE49-F238E27FC236}">
                    <a16:creationId xmlns:a16="http://schemas.microsoft.com/office/drawing/2014/main" id="{5997EB83-3613-B72A-4404-4B3B3CA63322}"/>
                  </a:ext>
                </a:extLst>
              </p:cNvPr>
              <p:cNvCxnSpPr>
                <a:cxnSpLocks/>
              </p:cNvCxnSpPr>
              <p:nvPr/>
            </p:nvCxnSpPr>
            <p:spPr>
              <a:xfrm>
                <a:off x="2243436" y="6888549"/>
                <a:ext cx="394370" cy="0"/>
              </a:xfrm>
              <a:prstGeom prst="line">
                <a:avLst/>
              </a:prstGeom>
              <a:ln w="22225">
                <a:solidFill>
                  <a:srgbClr val="D9E5F6"/>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70EDADAE-4324-BE59-D88B-B1EB1B790B88}"/>
                  </a:ext>
                </a:extLst>
              </p:cNvPr>
              <p:cNvCxnSpPr>
                <a:cxnSpLocks/>
              </p:cNvCxnSpPr>
              <p:nvPr/>
            </p:nvCxnSpPr>
            <p:spPr>
              <a:xfrm>
                <a:off x="4052806" y="6888549"/>
                <a:ext cx="394370" cy="0"/>
              </a:xfrm>
              <a:prstGeom prst="line">
                <a:avLst/>
              </a:prstGeom>
              <a:ln w="22225">
                <a:solidFill>
                  <a:srgbClr val="D9E5F6"/>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C8B86BD-BD1C-3903-F56E-7F4C8AF433C8}"/>
                  </a:ext>
                </a:extLst>
              </p:cNvPr>
              <p:cNvCxnSpPr>
                <a:cxnSpLocks/>
              </p:cNvCxnSpPr>
              <p:nvPr/>
            </p:nvCxnSpPr>
            <p:spPr>
              <a:xfrm>
                <a:off x="5853031" y="6888549"/>
                <a:ext cx="394370" cy="0"/>
              </a:xfrm>
              <a:prstGeom prst="line">
                <a:avLst/>
              </a:prstGeom>
              <a:ln w="22225">
                <a:solidFill>
                  <a:srgbClr val="D9E5F6"/>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121" name="TextBox 120">
              <a:extLst>
                <a:ext uri="{FF2B5EF4-FFF2-40B4-BE49-F238E27FC236}">
                  <a16:creationId xmlns:a16="http://schemas.microsoft.com/office/drawing/2014/main" id="{1DA569AD-9BEE-4BB5-B583-EE5657A41EB1}"/>
                </a:ext>
              </a:extLst>
            </p:cNvPr>
            <p:cNvSpPr txBox="1"/>
            <p:nvPr/>
          </p:nvSpPr>
          <p:spPr>
            <a:xfrm>
              <a:off x="793272" y="7237111"/>
              <a:ext cx="1518453" cy="338554"/>
            </a:xfrm>
            <a:prstGeom prst="rect">
              <a:avLst/>
            </a:prstGeom>
            <a:noFill/>
          </p:spPr>
          <p:txBody>
            <a:bodyPr wrap="square" rtlCol="0">
              <a:spAutoFit/>
            </a:bodyPr>
            <a:lstStyle/>
            <a:p>
              <a:pPr algn="ctr"/>
              <a:r>
                <a:rPr lang="en-US" sz="1600">
                  <a:solidFill>
                    <a:schemeClr val="tx2"/>
                  </a:solidFill>
                  <a:latin typeface="Inter Medium" panose="02000503000000020004" pitchFamily="2" charset="0"/>
                  <a:ea typeface="Inter Medium" panose="02000503000000020004" pitchFamily="2" charset="0"/>
                </a:rPr>
                <a:t>Item 1</a:t>
              </a:r>
            </a:p>
          </p:txBody>
        </p:sp>
        <p:sp>
          <p:nvSpPr>
            <p:cNvPr id="119" name="TextBox 118">
              <a:extLst>
                <a:ext uri="{FF2B5EF4-FFF2-40B4-BE49-F238E27FC236}">
                  <a16:creationId xmlns:a16="http://schemas.microsoft.com/office/drawing/2014/main" id="{E9871A01-795B-D4A2-BC54-07E6DEBD171E}"/>
                </a:ext>
              </a:extLst>
            </p:cNvPr>
            <p:cNvSpPr txBox="1"/>
            <p:nvPr/>
          </p:nvSpPr>
          <p:spPr>
            <a:xfrm>
              <a:off x="2576564" y="7237111"/>
              <a:ext cx="1518453" cy="338554"/>
            </a:xfrm>
            <a:prstGeom prst="rect">
              <a:avLst/>
            </a:prstGeom>
            <a:noFill/>
          </p:spPr>
          <p:txBody>
            <a:bodyPr wrap="square" rtlCol="0">
              <a:spAutoFit/>
            </a:bodyPr>
            <a:lstStyle/>
            <a:p>
              <a:pPr algn="ctr"/>
              <a:r>
                <a:rPr lang="en-US" sz="1600">
                  <a:solidFill>
                    <a:schemeClr val="tx2"/>
                  </a:solidFill>
                  <a:latin typeface="Inter Medium" panose="02000503000000020004" pitchFamily="2" charset="0"/>
                  <a:ea typeface="Inter Medium" panose="02000503000000020004" pitchFamily="2" charset="0"/>
                </a:rPr>
                <a:t>Item 2</a:t>
              </a:r>
            </a:p>
          </p:txBody>
        </p:sp>
        <p:sp>
          <p:nvSpPr>
            <p:cNvPr id="117" name="TextBox 116">
              <a:extLst>
                <a:ext uri="{FF2B5EF4-FFF2-40B4-BE49-F238E27FC236}">
                  <a16:creationId xmlns:a16="http://schemas.microsoft.com/office/drawing/2014/main" id="{A345E082-811C-C987-9BA5-CC9454142333}"/>
                </a:ext>
              </a:extLst>
            </p:cNvPr>
            <p:cNvSpPr txBox="1"/>
            <p:nvPr/>
          </p:nvSpPr>
          <p:spPr>
            <a:xfrm>
              <a:off x="4377945" y="7237111"/>
              <a:ext cx="1518453" cy="338554"/>
            </a:xfrm>
            <a:prstGeom prst="rect">
              <a:avLst/>
            </a:prstGeom>
            <a:noFill/>
          </p:spPr>
          <p:txBody>
            <a:bodyPr wrap="square" rtlCol="0">
              <a:spAutoFit/>
            </a:bodyPr>
            <a:lstStyle/>
            <a:p>
              <a:pPr algn="ctr"/>
              <a:r>
                <a:rPr lang="en-US" sz="1600">
                  <a:solidFill>
                    <a:schemeClr val="tx2"/>
                  </a:solidFill>
                  <a:latin typeface="Inter Medium" panose="02000503000000020004" pitchFamily="2" charset="0"/>
                  <a:ea typeface="Inter Medium" panose="02000503000000020004" pitchFamily="2" charset="0"/>
                </a:rPr>
                <a:t>Item 3</a:t>
              </a:r>
            </a:p>
          </p:txBody>
        </p:sp>
        <p:sp>
          <p:nvSpPr>
            <p:cNvPr id="115" name="TextBox 114">
              <a:extLst>
                <a:ext uri="{FF2B5EF4-FFF2-40B4-BE49-F238E27FC236}">
                  <a16:creationId xmlns:a16="http://schemas.microsoft.com/office/drawing/2014/main" id="{1E1F65D2-F1EE-957E-B93D-E9438698964E}"/>
                </a:ext>
              </a:extLst>
            </p:cNvPr>
            <p:cNvSpPr txBox="1"/>
            <p:nvPr/>
          </p:nvSpPr>
          <p:spPr>
            <a:xfrm>
              <a:off x="6188256" y="7237111"/>
              <a:ext cx="1518453" cy="338554"/>
            </a:xfrm>
            <a:prstGeom prst="rect">
              <a:avLst/>
            </a:prstGeom>
            <a:noFill/>
          </p:spPr>
          <p:txBody>
            <a:bodyPr wrap="square" rtlCol="0">
              <a:spAutoFit/>
            </a:bodyPr>
            <a:lstStyle/>
            <a:p>
              <a:pPr algn="ctr"/>
              <a:r>
                <a:rPr lang="en-US" sz="1600">
                  <a:solidFill>
                    <a:schemeClr val="tx2"/>
                  </a:solidFill>
                  <a:latin typeface="Inter Medium" panose="02000503000000020004" pitchFamily="2" charset="0"/>
                  <a:ea typeface="Inter Medium" panose="02000503000000020004" pitchFamily="2" charset="0"/>
                </a:rPr>
                <a:t>Item 4</a:t>
              </a:r>
            </a:p>
          </p:txBody>
        </p:sp>
        <p:pic>
          <p:nvPicPr>
            <p:cNvPr id="130" name="Graphic 129">
              <a:extLst>
                <a:ext uri="{FF2B5EF4-FFF2-40B4-BE49-F238E27FC236}">
                  <a16:creationId xmlns:a16="http://schemas.microsoft.com/office/drawing/2014/main" id="{FE77990A-8F18-9BEF-A587-3C98F48D983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979520" y="6516450"/>
              <a:ext cx="367453" cy="355600"/>
            </a:xfrm>
            <a:prstGeom prst="rect">
              <a:avLst/>
            </a:prstGeom>
          </p:spPr>
        </p:pic>
        <p:pic>
          <p:nvPicPr>
            <p:cNvPr id="131" name="Graphic 130">
              <a:extLst>
                <a:ext uri="{FF2B5EF4-FFF2-40B4-BE49-F238E27FC236}">
                  <a16:creationId xmlns:a16="http://schemas.microsoft.com/office/drawing/2014/main" id="{50DE3B8E-0660-3677-6B4E-CA546BB3C96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747413" y="6518682"/>
              <a:ext cx="393700" cy="351137"/>
            </a:xfrm>
            <a:prstGeom prst="rect">
              <a:avLst/>
            </a:prstGeom>
          </p:spPr>
        </p:pic>
        <p:pic>
          <p:nvPicPr>
            <p:cNvPr id="132" name="Graphic 131">
              <a:extLst>
                <a:ext uri="{FF2B5EF4-FFF2-40B4-BE49-F238E27FC236}">
                  <a16:creationId xmlns:a16="http://schemas.microsoft.com/office/drawing/2014/main" id="{7231125A-503B-5C68-DD30-AF01697BE82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155749" y="6516450"/>
              <a:ext cx="355600" cy="355600"/>
            </a:xfrm>
            <a:prstGeom prst="rect">
              <a:avLst/>
            </a:prstGeom>
          </p:spPr>
        </p:pic>
        <p:pic>
          <p:nvPicPr>
            <p:cNvPr id="133" name="Graphic 132">
              <a:extLst>
                <a:ext uri="{FF2B5EF4-FFF2-40B4-BE49-F238E27FC236}">
                  <a16:creationId xmlns:a16="http://schemas.microsoft.com/office/drawing/2014/main" id="{6F027B7A-F9BA-843E-64A2-F88E7615417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394795" y="6516450"/>
              <a:ext cx="309716" cy="355600"/>
            </a:xfrm>
            <a:prstGeom prst="rect">
              <a:avLst/>
            </a:prstGeom>
          </p:spPr>
        </p:pic>
      </p:grpSp>
      <p:grpSp>
        <p:nvGrpSpPr>
          <p:cNvPr id="172" name="Group 171">
            <a:extLst>
              <a:ext uri="{FF2B5EF4-FFF2-40B4-BE49-F238E27FC236}">
                <a16:creationId xmlns:a16="http://schemas.microsoft.com/office/drawing/2014/main" id="{47F8700E-F82A-7257-38AE-10A01A8B5C90}"/>
              </a:ext>
            </a:extLst>
          </p:cNvPr>
          <p:cNvGrpSpPr/>
          <p:nvPr/>
        </p:nvGrpSpPr>
        <p:grpSpPr>
          <a:xfrm>
            <a:off x="8585855" y="4183912"/>
            <a:ext cx="8289106" cy="1590777"/>
            <a:chOff x="8585855" y="3414978"/>
            <a:chExt cx="8289106" cy="1590777"/>
          </a:xfrm>
        </p:grpSpPr>
        <p:grpSp>
          <p:nvGrpSpPr>
            <p:cNvPr id="171" name="Group 170">
              <a:extLst>
                <a:ext uri="{FF2B5EF4-FFF2-40B4-BE49-F238E27FC236}">
                  <a16:creationId xmlns:a16="http://schemas.microsoft.com/office/drawing/2014/main" id="{6C89ECE3-BCFD-AD42-E820-18914EF675B2}"/>
                </a:ext>
              </a:extLst>
            </p:cNvPr>
            <p:cNvGrpSpPr/>
            <p:nvPr/>
          </p:nvGrpSpPr>
          <p:grpSpPr>
            <a:xfrm>
              <a:off x="8585855" y="3419015"/>
              <a:ext cx="2652929" cy="1560717"/>
              <a:chOff x="8585855" y="3419015"/>
              <a:chExt cx="2652929" cy="1560717"/>
            </a:xfrm>
          </p:grpSpPr>
          <p:grpSp>
            <p:nvGrpSpPr>
              <p:cNvPr id="146" name="Group 145">
                <a:extLst>
                  <a:ext uri="{FF2B5EF4-FFF2-40B4-BE49-F238E27FC236}">
                    <a16:creationId xmlns:a16="http://schemas.microsoft.com/office/drawing/2014/main" id="{A0839666-E822-0368-BFD3-FFE48906C83A}"/>
                  </a:ext>
                </a:extLst>
              </p:cNvPr>
              <p:cNvGrpSpPr/>
              <p:nvPr/>
            </p:nvGrpSpPr>
            <p:grpSpPr>
              <a:xfrm>
                <a:off x="8585855" y="3419015"/>
                <a:ext cx="2652929" cy="1560717"/>
                <a:chOff x="10287000" y="2845192"/>
                <a:chExt cx="3219450" cy="2034291"/>
              </a:xfrm>
            </p:grpSpPr>
            <p:sp>
              <p:nvSpPr>
                <p:cNvPr id="144" name="Rounded Rectangle 143">
                  <a:extLst>
                    <a:ext uri="{FF2B5EF4-FFF2-40B4-BE49-F238E27FC236}">
                      <a16:creationId xmlns:a16="http://schemas.microsoft.com/office/drawing/2014/main" id="{04BC4929-6499-A6C2-815F-1504793BDD38}"/>
                    </a:ext>
                  </a:extLst>
                </p:cNvPr>
                <p:cNvSpPr/>
                <p:nvPr/>
              </p:nvSpPr>
              <p:spPr>
                <a:xfrm>
                  <a:off x="10287000" y="2876550"/>
                  <a:ext cx="3219450" cy="1997671"/>
                </a:xfrm>
                <a:prstGeom prst="roundRect">
                  <a:avLst>
                    <a:gd name="adj" fmla="val 7131"/>
                  </a:avLst>
                </a:prstGeom>
                <a:solidFill>
                  <a:srgbClr val="6EADE7"/>
                </a:solidFill>
                <a:ln>
                  <a:noFill/>
                </a:ln>
                <a:effectLst>
                  <a:outerShdw blurRad="76200" dist="38100" dir="5400000" algn="t" rotWithShape="0">
                    <a:schemeClr val="tx2">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ounded Rectangle 144">
                  <a:extLst>
                    <a:ext uri="{FF2B5EF4-FFF2-40B4-BE49-F238E27FC236}">
                      <a16:creationId xmlns:a16="http://schemas.microsoft.com/office/drawing/2014/main" id="{854FCB35-78C4-ECEC-90C1-7E4F08C43241}"/>
                    </a:ext>
                  </a:extLst>
                </p:cNvPr>
                <p:cNvSpPr/>
                <p:nvPr/>
              </p:nvSpPr>
              <p:spPr>
                <a:xfrm>
                  <a:off x="10333168" y="2845192"/>
                  <a:ext cx="3173282" cy="2034291"/>
                </a:xfrm>
                <a:prstGeom prst="roundRect">
                  <a:avLst>
                    <a:gd name="adj" fmla="val 7131"/>
                  </a:avLst>
                </a:prstGeom>
                <a:gradFill>
                  <a:gsLst>
                    <a:gs pos="100000">
                      <a:srgbClr val="EBF5FE"/>
                    </a:gs>
                    <a:gs pos="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0" name="TextBox 149">
                <a:extLst>
                  <a:ext uri="{FF2B5EF4-FFF2-40B4-BE49-F238E27FC236}">
                    <a16:creationId xmlns:a16="http://schemas.microsoft.com/office/drawing/2014/main" id="{4E7EA862-1720-ACC9-FBAA-F2CDBC6C05FD}"/>
                  </a:ext>
                </a:extLst>
              </p:cNvPr>
              <p:cNvSpPr txBox="1"/>
              <p:nvPr/>
            </p:nvSpPr>
            <p:spPr>
              <a:xfrm>
                <a:off x="9210325" y="4310332"/>
                <a:ext cx="1500740" cy="338554"/>
              </a:xfrm>
              <a:prstGeom prst="rect">
                <a:avLst/>
              </a:prstGeom>
              <a:noFill/>
            </p:spPr>
            <p:txBody>
              <a:bodyPr wrap="square" rtlCol="0">
                <a:spAutoFit/>
              </a:bodyPr>
              <a:lstStyle/>
              <a:p>
                <a:pPr algn="ctr"/>
                <a:r>
                  <a:rPr lang="en-US" sz="1600">
                    <a:solidFill>
                      <a:schemeClr val="tx2"/>
                    </a:solidFill>
                    <a:latin typeface="Inter Medium" panose="02000503000000020004" pitchFamily="2" charset="0"/>
                    <a:ea typeface="Inter Medium" panose="02000503000000020004" pitchFamily="2" charset="0"/>
                  </a:rPr>
                  <a:t>Item 1</a:t>
                </a:r>
              </a:p>
            </p:txBody>
          </p:sp>
          <p:pic>
            <p:nvPicPr>
              <p:cNvPr id="152" name="Graphic 151">
                <a:extLst>
                  <a:ext uri="{FF2B5EF4-FFF2-40B4-BE49-F238E27FC236}">
                    <a16:creationId xmlns:a16="http://schemas.microsoft.com/office/drawing/2014/main" id="{45E95CDD-08A0-EB54-2BCC-1B316A1C5C84}"/>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790827" y="3873593"/>
                <a:ext cx="339736" cy="351452"/>
              </a:xfrm>
              <a:prstGeom prst="rect">
                <a:avLst/>
              </a:prstGeom>
            </p:spPr>
          </p:pic>
        </p:grpSp>
        <p:grpSp>
          <p:nvGrpSpPr>
            <p:cNvPr id="170" name="Group 169">
              <a:extLst>
                <a:ext uri="{FF2B5EF4-FFF2-40B4-BE49-F238E27FC236}">
                  <a16:creationId xmlns:a16="http://schemas.microsoft.com/office/drawing/2014/main" id="{EB136E90-7135-7470-E1AA-DFD384B38AB0}"/>
                </a:ext>
              </a:extLst>
            </p:cNvPr>
            <p:cNvGrpSpPr/>
            <p:nvPr/>
          </p:nvGrpSpPr>
          <p:grpSpPr>
            <a:xfrm>
              <a:off x="11401192" y="3414978"/>
              <a:ext cx="2652929" cy="1560717"/>
              <a:chOff x="11401192" y="3414978"/>
              <a:chExt cx="2652929" cy="1560717"/>
            </a:xfrm>
          </p:grpSpPr>
          <p:grpSp>
            <p:nvGrpSpPr>
              <p:cNvPr id="155" name="Group 154">
                <a:extLst>
                  <a:ext uri="{FF2B5EF4-FFF2-40B4-BE49-F238E27FC236}">
                    <a16:creationId xmlns:a16="http://schemas.microsoft.com/office/drawing/2014/main" id="{F3178A42-97F8-E9F5-03D4-57155EFC6A77}"/>
                  </a:ext>
                </a:extLst>
              </p:cNvPr>
              <p:cNvGrpSpPr/>
              <p:nvPr/>
            </p:nvGrpSpPr>
            <p:grpSpPr>
              <a:xfrm>
                <a:off x="11401192" y="3414978"/>
                <a:ext cx="2652929" cy="1560717"/>
                <a:chOff x="10287000" y="2845192"/>
                <a:chExt cx="3219450" cy="2034291"/>
              </a:xfrm>
            </p:grpSpPr>
            <p:sp>
              <p:nvSpPr>
                <p:cNvPr id="158" name="Rounded Rectangle 157">
                  <a:extLst>
                    <a:ext uri="{FF2B5EF4-FFF2-40B4-BE49-F238E27FC236}">
                      <a16:creationId xmlns:a16="http://schemas.microsoft.com/office/drawing/2014/main" id="{DA08A3C7-DB8D-B611-9190-3C5929FCF2F9}"/>
                    </a:ext>
                  </a:extLst>
                </p:cNvPr>
                <p:cNvSpPr/>
                <p:nvPr/>
              </p:nvSpPr>
              <p:spPr>
                <a:xfrm>
                  <a:off x="10287000" y="2876550"/>
                  <a:ext cx="3219450" cy="1997671"/>
                </a:xfrm>
                <a:prstGeom prst="roundRect">
                  <a:avLst>
                    <a:gd name="adj" fmla="val 7131"/>
                  </a:avLst>
                </a:prstGeom>
                <a:solidFill>
                  <a:srgbClr val="6EADE7"/>
                </a:solidFill>
                <a:ln>
                  <a:noFill/>
                </a:ln>
                <a:effectLst>
                  <a:outerShdw blurRad="76200" dist="38100" dir="5400000" algn="t" rotWithShape="0">
                    <a:schemeClr val="tx2">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ounded Rectangle 158">
                  <a:extLst>
                    <a:ext uri="{FF2B5EF4-FFF2-40B4-BE49-F238E27FC236}">
                      <a16:creationId xmlns:a16="http://schemas.microsoft.com/office/drawing/2014/main" id="{1B79F351-B42C-DA94-2345-42AA4155D05E}"/>
                    </a:ext>
                  </a:extLst>
                </p:cNvPr>
                <p:cNvSpPr/>
                <p:nvPr/>
              </p:nvSpPr>
              <p:spPr>
                <a:xfrm>
                  <a:off x="10333168" y="2845192"/>
                  <a:ext cx="3173282" cy="2034291"/>
                </a:xfrm>
                <a:prstGeom prst="roundRect">
                  <a:avLst>
                    <a:gd name="adj" fmla="val 7131"/>
                  </a:avLst>
                </a:prstGeom>
                <a:gradFill>
                  <a:gsLst>
                    <a:gs pos="100000">
                      <a:srgbClr val="EBF5FE"/>
                    </a:gs>
                    <a:gs pos="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6" name="TextBox 155">
                <a:extLst>
                  <a:ext uri="{FF2B5EF4-FFF2-40B4-BE49-F238E27FC236}">
                    <a16:creationId xmlns:a16="http://schemas.microsoft.com/office/drawing/2014/main" id="{E2041F66-B350-79AD-BE09-79D8CBB6A020}"/>
                  </a:ext>
                </a:extLst>
              </p:cNvPr>
              <p:cNvSpPr txBox="1"/>
              <p:nvPr/>
            </p:nvSpPr>
            <p:spPr>
              <a:xfrm>
                <a:off x="12025662" y="4306295"/>
                <a:ext cx="1500740" cy="338554"/>
              </a:xfrm>
              <a:prstGeom prst="rect">
                <a:avLst/>
              </a:prstGeom>
              <a:noFill/>
            </p:spPr>
            <p:txBody>
              <a:bodyPr wrap="square" rtlCol="0">
                <a:spAutoFit/>
              </a:bodyPr>
              <a:lstStyle/>
              <a:p>
                <a:pPr algn="ctr"/>
                <a:r>
                  <a:rPr lang="en-US" sz="1600">
                    <a:solidFill>
                      <a:schemeClr val="tx2"/>
                    </a:solidFill>
                    <a:latin typeface="Inter Medium" panose="02000503000000020004" pitchFamily="2" charset="0"/>
                    <a:ea typeface="Inter Medium" panose="02000503000000020004" pitchFamily="2" charset="0"/>
                  </a:rPr>
                  <a:t>Item 2</a:t>
                </a:r>
              </a:p>
            </p:txBody>
          </p:sp>
          <p:pic>
            <p:nvPicPr>
              <p:cNvPr id="167" name="Graphic 166">
                <a:extLst>
                  <a:ext uri="{FF2B5EF4-FFF2-40B4-BE49-F238E27FC236}">
                    <a16:creationId xmlns:a16="http://schemas.microsoft.com/office/drawing/2014/main" id="{1B2847ED-71D8-53BD-1913-B6CD8FCC9D37}"/>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2598232" y="3871519"/>
                <a:ext cx="355600" cy="355600"/>
              </a:xfrm>
              <a:prstGeom prst="rect">
                <a:avLst/>
              </a:prstGeom>
            </p:spPr>
          </p:pic>
        </p:grpSp>
        <p:grpSp>
          <p:nvGrpSpPr>
            <p:cNvPr id="169" name="Group 168">
              <a:extLst>
                <a:ext uri="{FF2B5EF4-FFF2-40B4-BE49-F238E27FC236}">
                  <a16:creationId xmlns:a16="http://schemas.microsoft.com/office/drawing/2014/main" id="{23AB2754-F386-DD82-7DC0-3561886998F5}"/>
                </a:ext>
              </a:extLst>
            </p:cNvPr>
            <p:cNvGrpSpPr/>
            <p:nvPr/>
          </p:nvGrpSpPr>
          <p:grpSpPr>
            <a:xfrm>
              <a:off x="14222032" y="3445038"/>
              <a:ext cx="2652929" cy="1560717"/>
              <a:chOff x="14222032" y="3445038"/>
              <a:chExt cx="2652929" cy="1560717"/>
            </a:xfrm>
          </p:grpSpPr>
          <p:grpSp>
            <p:nvGrpSpPr>
              <p:cNvPr id="161" name="Group 160">
                <a:extLst>
                  <a:ext uri="{FF2B5EF4-FFF2-40B4-BE49-F238E27FC236}">
                    <a16:creationId xmlns:a16="http://schemas.microsoft.com/office/drawing/2014/main" id="{8FA6E047-EBC2-408F-16CD-F0B65E11A159}"/>
                  </a:ext>
                </a:extLst>
              </p:cNvPr>
              <p:cNvGrpSpPr/>
              <p:nvPr/>
            </p:nvGrpSpPr>
            <p:grpSpPr>
              <a:xfrm>
                <a:off x="14222032" y="3445038"/>
                <a:ext cx="2652929" cy="1560717"/>
                <a:chOff x="10287000" y="2845192"/>
                <a:chExt cx="3219450" cy="2034291"/>
              </a:xfrm>
            </p:grpSpPr>
            <p:sp>
              <p:nvSpPr>
                <p:cNvPr id="164" name="Rounded Rectangle 163">
                  <a:extLst>
                    <a:ext uri="{FF2B5EF4-FFF2-40B4-BE49-F238E27FC236}">
                      <a16:creationId xmlns:a16="http://schemas.microsoft.com/office/drawing/2014/main" id="{05643EF1-4107-4ADD-EF99-8E653B5C81FE}"/>
                    </a:ext>
                  </a:extLst>
                </p:cNvPr>
                <p:cNvSpPr/>
                <p:nvPr/>
              </p:nvSpPr>
              <p:spPr>
                <a:xfrm>
                  <a:off x="10287000" y="2876550"/>
                  <a:ext cx="3219450" cy="1997671"/>
                </a:xfrm>
                <a:prstGeom prst="roundRect">
                  <a:avLst>
                    <a:gd name="adj" fmla="val 7131"/>
                  </a:avLst>
                </a:prstGeom>
                <a:solidFill>
                  <a:srgbClr val="6EADE7"/>
                </a:solidFill>
                <a:ln>
                  <a:noFill/>
                </a:ln>
                <a:effectLst>
                  <a:outerShdw blurRad="76200" dist="38100" dir="5400000" algn="t" rotWithShape="0">
                    <a:schemeClr val="tx2">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ounded Rectangle 164">
                  <a:extLst>
                    <a:ext uri="{FF2B5EF4-FFF2-40B4-BE49-F238E27FC236}">
                      <a16:creationId xmlns:a16="http://schemas.microsoft.com/office/drawing/2014/main" id="{12804E50-6891-9447-F43B-7366C612F7A6}"/>
                    </a:ext>
                  </a:extLst>
                </p:cNvPr>
                <p:cNvSpPr/>
                <p:nvPr/>
              </p:nvSpPr>
              <p:spPr>
                <a:xfrm>
                  <a:off x="10333168" y="2845192"/>
                  <a:ext cx="3173282" cy="2034291"/>
                </a:xfrm>
                <a:prstGeom prst="roundRect">
                  <a:avLst>
                    <a:gd name="adj" fmla="val 7131"/>
                  </a:avLst>
                </a:prstGeom>
                <a:gradFill>
                  <a:gsLst>
                    <a:gs pos="100000">
                      <a:srgbClr val="EBF5FE"/>
                    </a:gs>
                    <a:gs pos="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2" name="TextBox 161">
                <a:extLst>
                  <a:ext uri="{FF2B5EF4-FFF2-40B4-BE49-F238E27FC236}">
                    <a16:creationId xmlns:a16="http://schemas.microsoft.com/office/drawing/2014/main" id="{92C3BF88-8E90-6BF9-8877-42B6CA36E3EA}"/>
                  </a:ext>
                </a:extLst>
              </p:cNvPr>
              <p:cNvSpPr txBox="1"/>
              <p:nvPr/>
            </p:nvSpPr>
            <p:spPr>
              <a:xfrm>
                <a:off x="14846502" y="4336355"/>
                <a:ext cx="1500740" cy="338554"/>
              </a:xfrm>
              <a:prstGeom prst="rect">
                <a:avLst/>
              </a:prstGeom>
              <a:noFill/>
            </p:spPr>
            <p:txBody>
              <a:bodyPr wrap="square" rtlCol="0">
                <a:spAutoFit/>
              </a:bodyPr>
              <a:lstStyle/>
              <a:p>
                <a:pPr algn="ctr"/>
                <a:r>
                  <a:rPr lang="en-US" sz="1600">
                    <a:solidFill>
                      <a:schemeClr val="tx2"/>
                    </a:solidFill>
                    <a:latin typeface="Inter Medium" panose="02000503000000020004" pitchFamily="2" charset="0"/>
                    <a:ea typeface="Inter Medium" panose="02000503000000020004" pitchFamily="2" charset="0"/>
                  </a:rPr>
                  <a:t>Item 3</a:t>
                </a:r>
              </a:p>
            </p:txBody>
          </p:sp>
          <p:pic>
            <p:nvPicPr>
              <p:cNvPr id="168" name="Graphic 167">
                <a:extLst>
                  <a:ext uri="{FF2B5EF4-FFF2-40B4-BE49-F238E27FC236}">
                    <a16:creationId xmlns:a16="http://schemas.microsoft.com/office/drawing/2014/main" id="{D2376AD7-C54C-5DB4-4928-37BDE770FFA7}"/>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15404847" y="3871519"/>
                <a:ext cx="334048" cy="355600"/>
              </a:xfrm>
              <a:prstGeom prst="rect">
                <a:avLst/>
              </a:prstGeom>
            </p:spPr>
          </p:pic>
        </p:grpSp>
      </p:grpSp>
      <p:sp>
        <p:nvSpPr>
          <p:cNvPr id="173" name="Freeform 172">
            <a:extLst>
              <a:ext uri="{FF2B5EF4-FFF2-40B4-BE49-F238E27FC236}">
                <a16:creationId xmlns:a16="http://schemas.microsoft.com/office/drawing/2014/main" id="{3EE48125-73E9-58F7-7C15-A27B11661999}"/>
              </a:ext>
            </a:extLst>
          </p:cNvPr>
          <p:cNvSpPr/>
          <p:nvPr/>
        </p:nvSpPr>
        <p:spPr>
          <a:xfrm>
            <a:off x="11242258" y="2734710"/>
            <a:ext cx="1800226" cy="483615"/>
          </a:xfrm>
          <a:custGeom>
            <a:avLst/>
            <a:gdLst>
              <a:gd name="csX0" fmla="*/ 1800225 w 1800226"/>
              <a:gd name="csY0" fmla="*/ 432089 h 483615"/>
              <a:gd name="csX1" fmla="*/ 1800225 w 1800226"/>
              <a:gd name="csY1" fmla="*/ 305131 h 483615"/>
              <a:gd name="csX2" fmla="*/ 1334729 w 1800226"/>
              <a:gd name="csY2" fmla="*/ 450 h 483615"/>
              <a:gd name="csX3" fmla="*/ 413242 w 1800226"/>
              <a:gd name="csY3" fmla="*/ 450 h 483615"/>
              <a:gd name="csX4" fmla="*/ 0 w 1800226"/>
              <a:gd name="csY4" fmla="*/ 305130 h 483615"/>
              <a:gd name="csX5" fmla="*/ 0 w 1800226"/>
              <a:gd name="csY5" fmla="*/ 432089 h 483615"/>
            </a:gdLst>
            <a:ahLst/>
            <a:cxnLst>
              <a:cxn ang="0">
                <a:pos x="csX0" y="csY0"/>
              </a:cxn>
              <a:cxn ang="0">
                <a:pos x="csX1" y="csY1"/>
              </a:cxn>
              <a:cxn ang="0">
                <a:pos x="csX2" y="csY2"/>
              </a:cxn>
              <a:cxn ang="0">
                <a:pos x="csX3" y="csY3"/>
              </a:cxn>
              <a:cxn ang="0">
                <a:pos x="csX4" y="csY4"/>
              </a:cxn>
              <a:cxn ang="0">
                <a:pos x="csX5" y="csY5"/>
              </a:cxn>
            </a:cxnLst>
            <a:rect l="l" t="t" r="r" b="b"/>
            <a:pathLst>
              <a:path w="1800226" h="483615">
                <a:moveTo>
                  <a:pt x="1800225" y="432089"/>
                </a:moveTo>
                <a:cubicBezTo>
                  <a:pt x="1800225" y="272203"/>
                  <a:pt x="1800149" y="635181"/>
                  <a:pt x="1800225" y="305131"/>
                </a:cubicBezTo>
                <a:cubicBezTo>
                  <a:pt x="1800301" y="-24919"/>
                  <a:pt x="1800225" y="450"/>
                  <a:pt x="1334729" y="450"/>
                </a:cubicBezTo>
                <a:cubicBezTo>
                  <a:pt x="869242" y="450"/>
                  <a:pt x="826484" y="450"/>
                  <a:pt x="413242" y="450"/>
                </a:cubicBezTo>
                <a:cubicBezTo>
                  <a:pt x="0" y="450"/>
                  <a:pt x="0" y="450"/>
                  <a:pt x="0" y="305130"/>
                </a:cubicBezTo>
                <a:cubicBezTo>
                  <a:pt x="0" y="609811"/>
                  <a:pt x="0" y="432089"/>
                  <a:pt x="0" y="432089"/>
                </a:cubicBezTo>
              </a:path>
            </a:pathLst>
          </a:custGeom>
          <a:noFill/>
          <a:ln w="38100" cap="flat">
            <a:solidFill>
              <a:srgbClr val="D9E5F6"/>
            </a:solidFill>
            <a:prstDash val="solid"/>
            <a:miter/>
          </a:ln>
        </p:spPr>
        <p:txBody>
          <a:bodyPr/>
          <a:lstStyle/>
          <a:p>
            <a:endParaRPr lang="en-US"/>
          </a:p>
        </p:txBody>
      </p:sp>
      <p:cxnSp>
        <p:nvCxnSpPr>
          <p:cNvPr id="174" name="Straight Connector 173">
            <a:extLst>
              <a:ext uri="{FF2B5EF4-FFF2-40B4-BE49-F238E27FC236}">
                <a16:creationId xmlns:a16="http://schemas.microsoft.com/office/drawing/2014/main" id="{7461CECF-4BBE-E500-5EB0-3AD8122C5D84}"/>
              </a:ext>
            </a:extLst>
          </p:cNvPr>
          <p:cNvCxnSpPr>
            <a:cxnSpLocks/>
          </p:cNvCxnSpPr>
          <p:nvPr/>
        </p:nvCxnSpPr>
        <p:spPr>
          <a:xfrm>
            <a:off x="14227496" y="3218325"/>
            <a:ext cx="394370" cy="0"/>
          </a:xfrm>
          <a:prstGeom prst="line">
            <a:avLst/>
          </a:prstGeom>
          <a:ln w="22225">
            <a:solidFill>
              <a:srgbClr val="D9E5F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75" name="Rectangle 174">
            <a:extLst>
              <a:ext uri="{FF2B5EF4-FFF2-40B4-BE49-F238E27FC236}">
                <a16:creationId xmlns:a16="http://schemas.microsoft.com/office/drawing/2014/main" id="{DDEDDD4C-08EA-4F27-0611-57EBDAE516B8}"/>
              </a:ext>
            </a:extLst>
          </p:cNvPr>
          <p:cNvSpPr/>
          <p:nvPr/>
        </p:nvSpPr>
        <p:spPr>
          <a:xfrm>
            <a:off x="8583009" y="1744088"/>
            <a:ext cx="1474237" cy="1474237"/>
          </a:xfrm>
          <a:prstGeom prst="rect">
            <a:avLst/>
          </a:prstGeom>
          <a:solidFill>
            <a:schemeClr val="bg1"/>
          </a:solidFill>
          <a:ln>
            <a:noFill/>
          </a:ln>
          <a:effectLst>
            <a:outerShdw blurRad="190500" algn="ctr" rotWithShape="0">
              <a:schemeClr val="tx2">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2" name="Straight Connector 191">
            <a:extLst>
              <a:ext uri="{FF2B5EF4-FFF2-40B4-BE49-F238E27FC236}">
                <a16:creationId xmlns:a16="http://schemas.microsoft.com/office/drawing/2014/main" id="{8DE1CFAF-D784-1BAF-8D43-748D6B77BCBD}"/>
              </a:ext>
            </a:extLst>
          </p:cNvPr>
          <p:cNvCxnSpPr>
            <a:cxnSpLocks/>
          </p:cNvCxnSpPr>
          <p:nvPr/>
        </p:nvCxnSpPr>
        <p:spPr>
          <a:xfrm>
            <a:off x="15806877" y="3218325"/>
            <a:ext cx="1002771" cy="0"/>
          </a:xfrm>
          <a:prstGeom prst="line">
            <a:avLst/>
          </a:prstGeom>
          <a:ln w="25400">
            <a:solidFill>
              <a:schemeClr val="tx1">
                <a:lumMod val="85000"/>
                <a:lumOff val="15000"/>
              </a:schemeClr>
            </a:solidFill>
            <a:headEnd type="none"/>
            <a:tailEnd type="triangle"/>
          </a:ln>
        </p:spPr>
        <p:style>
          <a:lnRef idx="1">
            <a:schemeClr val="accent1"/>
          </a:lnRef>
          <a:fillRef idx="0">
            <a:schemeClr val="accent1"/>
          </a:fillRef>
          <a:effectRef idx="0">
            <a:schemeClr val="accent1"/>
          </a:effectRef>
          <a:fontRef idx="minor">
            <a:schemeClr val="tx1"/>
          </a:fontRef>
        </p:style>
      </p:cxnSp>
      <p:grpSp>
        <p:nvGrpSpPr>
          <p:cNvPr id="208" name="Group 207">
            <a:extLst>
              <a:ext uri="{FF2B5EF4-FFF2-40B4-BE49-F238E27FC236}">
                <a16:creationId xmlns:a16="http://schemas.microsoft.com/office/drawing/2014/main" id="{A787A601-20A2-FB7B-0A50-20CA9DF60718}"/>
              </a:ext>
            </a:extLst>
          </p:cNvPr>
          <p:cNvGrpSpPr/>
          <p:nvPr/>
        </p:nvGrpSpPr>
        <p:grpSpPr>
          <a:xfrm>
            <a:off x="8255279" y="6569138"/>
            <a:ext cx="8876549" cy="2238137"/>
            <a:chOff x="8255279" y="6111934"/>
            <a:chExt cx="8876549" cy="2238137"/>
          </a:xfrm>
        </p:grpSpPr>
        <p:cxnSp>
          <p:nvCxnSpPr>
            <p:cNvPr id="189" name="Straight Connector 188">
              <a:extLst>
                <a:ext uri="{FF2B5EF4-FFF2-40B4-BE49-F238E27FC236}">
                  <a16:creationId xmlns:a16="http://schemas.microsoft.com/office/drawing/2014/main" id="{CD974D23-DE95-3760-7A26-863F7220001D}"/>
                </a:ext>
              </a:extLst>
            </p:cNvPr>
            <p:cNvCxnSpPr>
              <a:cxnSpLocks/>
              <a:stCxn id="193" idx="6"/>
            </p:cNvCxnSpPr>
            <p:nvPr/>
          </p:nvCxnSpPr>
          <p:spPr>
            <a:xfrm>
              <a:off x="10240298" y="6503820"/>
              <a:ext cx="2518423" cy="0"/>
            </a:xfrm>
            <a:prstGeom prst="line">
              <a:avLst/>
            </a:prstGeom>
            <a:ln w="25400">
              <a:solidFill>
                <a:schemeClr val="tx1">
                  <a:lumMod val="85000"/>
                  <a:lumOff val="15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CEF3AA09-EAE6-8119-9593-B5D187C64A46}"/>
                </a:ext>
              </a:extLst>
            </p:cNvPr>
            <p:cNvCxnSpPr>
              <a:cxnSpLocks/>
              <a:endCxn id="193" idx="2"/>
            </p:cNvCxnSpPr>
            <p:nvPr/>
          </p:nvCxnSpPr>
          <p:spPr>
            <a:xfrm>
              <a:off x="8583009" y="6503820"/>
              <a:ext cx="873518" cy="0"/>
            </a:xfrm>
            <a:prstGeom prst="line">
              <a:avLst/>
            </a:prstGeom>
            <a:ln w="25400">
              <a:solidFill>
                <a:schemeClr val="tx1">
                  <a:lumMod val="85000"/>
                  <a:lumOff val="1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C0C4540F-D151-0D59-B349-DA92136E8280}"/>
                </a:ext>
              </a:extLst>
            </p:cNvPr>
            <p:cNvCxnSpPr>
              <a:cxnSpLocks/>
              <a:stCxn id="194" idx="6"/>
              <a:endCxn id="195" idx="2"/>
            </p:cNvCxnSpPr>
            <p:nvPr/>
          </p:nvCxnSpPr>
          <p:spPr>
            <a:xfrm>
              <a:off x="13075136" y="6503820"/>
              <a:ext cx="2070083" cy="0"/>
            </a:xfrm>
            <a:prstGeom prst="line">
              <a:avLst/>
            </a:prstGeom>
            <a:ln w="25400">
              <a:solidFill>
                <a:schemeClr val="tx1">
                  <a:lumMod val="85000"/>
                  <a:lumOff val="15000"/>
                </a:schemeClr>
              </a:solidFill>
              <a:headEnd type="none"/>
            </a:ln>
          </p:spPr>
          <p:style>
            <a:lnRef idx="1">
              <a:schemeClr val="accent1"/>
            </a:lnRef>
            <a:fillRef idx="0">
              <a:schemeClr val="accent1"/>
            </a:fillRef>
            <a:effectRef idx="0">
              <a:schemeClr val="accent1"/>
            </a:effectRef>
            <a:fontRef idx="minor">
              <a:schemeClr val="tx1"/>
            </a:fontRef>
          </p:style>
        </p:cxnSp>
        <p:sp>
          <p:nvSpPr>
            <p:cNvPr id="193" name="Oval 192">
              <a:extLst>
                <a:ext uri="{FF2B5EF4-FFF2-40B4-BE49-F238E27FC236}">
                  <a16:creationId xmlns:a16="http://schemas.microsoft.com/office/drawing/2014/main" id="{C259B8F3-7CC4-AA96-8F48-045CBABE4415}"/>
                </a:ext>
              </a:extLst>
            </p:cNvPr>
            <p:cNvSpPr/>
            <p:nvPr/>
          </p:nvSpPr>
          <p:spPr>
            <a:xfrm>
              <a:off x="9456527" y="6111934"/>
              <a:ext cx="783771" cy="783771"/>
            </a:xfrm>
            <a:prstGeom prst="ellipse">
              <a:avLst/>
            </a:prstGeom>
            <a:solidFill>
              <a:srgbClr val="0457AC"/>
            </a:solidFill>
            <a:ln w="101600">
              <a:solidFill>
                <a:schemeClr val="bg1"/>
              </a:solidFill>
            </a:ln>
            <a:effectLst>
              <a:outerShdw blurRad="203200" dist="50800" dir="5400000" algn="ctr" rotWithShape="0">
                <a:schemeClr val="tx1">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F5FAFF"/>
                  </a:solidFill>
                  <a:latin typeface="Inter" panose="02000503000000020004" pitchFamily="2" charset="0"/>
                  <a:ea typeface="Inter" panose="02000503000000020004" pitchFamily="2" charset="0"/>
                </a:rPr>
                <a:t>1</a:t>
              </a:r>
            </a:p>
          </p:txBody>
        </p:sp>
        <p:sp>
          <p:nvSpPr>
            <p:cNvPr id="194" name="Oval 193">
              <a:extLst>
                <a:ext uri="{FF2B5EF4-FFF2-40B4-BE49-F238E27FC236}">
                  <a16:creationId xmlns:a16="http://schemas.microsoft.com/office/drawing/2014/main" id="{74E643A7-1799-D0C5-E4EC-963D25F277FC}"/>
                </a:ext>
              </a:extLst>
            </p:cNvPr>
            <p:cNvSpPr/>
            <p:nvPr/>
          </p:nvSpPr>
          <p:spPr>
            <a:xfrm>
              <a:off x="12291365" y="6111934"/>
              <a:ext cx="783771" cy="783771"/>
            </a:xfrm>
            <a:prstGeom prst="ellipse">
              <a:avLst/>
            </a:prstGeom>
            <a:solidFill>
              <a:srgbClr val="0457AC"/>
            </a:solidFill>
            <a:ln w="101600">
              <a:solidFill>
                <a:schemeClr val="bg1"/>
              </a:solidFill>
            </a:ln>
            <a:effectLst>
              <a:outerShdw blurRad="203200" dist="50800" dir="5400000" algn="ctr" rotWithShape="0">
                <a:schemeClr val="tx1">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F5FAFF"/>
                  </a:solidFill>
                  <a:latin typeface="Inter" panose="02000503000000020004" pitchFamily="2" charset="0"/>
                  <a:ea typeface="Inter" panose="02000503000000020004" pitchFamily="2" charset="0"/>
                </a:rPr>
                <a:t>2</a:t>
              </a:r>
            </a:p>
          </p:txBody>
        </p:sp>
        <p:sp>
          <p:nvSpPr>
            <p:cNvPr id="195" name="Oval 194">
              <a:extLst>
                <a:ext uri="{FF2B5EF4-FFF2-40B4-BE49-F238E27FC236}">
                  <a16:creationId xmlns:a16="http://schemas.microsoft.com/office/drawing/2014/main" id="{F899B7AA-FDA7-2919-4194-E9467C4F4ED8}"/>
                </a:ext>
              </a:extLst>
            </p:cNvPr>
            <p:cNvSpPr/>
            <p:nvPr/>
          </p:nvSpPr>
          <p:spPr>
            <a:xfrm>
              <a:off x="15145219" y="6111934"/>
              <a:ext cx="783771" cy="783771"/>
            </a:xfrm>
            <a:prstGeom prst="ellipse">
              <a:avLst/>
            </a:prstGeom>
            <a:solidFill>
              <a:srgbClr val="0457AC"/>
            </a:solidFill>
            <a:ln w="101600">
              <a:solidFill>
                <a:schemeClr val="bg1"/>
              </a:solidFill>
            </a:ln>
            <a:effectLst>
              <a:outerShdw blurRad="203200" dist="50800" dir="5400000" algn="ctr" rotWithShape="0">
                <a:schemeClr val="tx1">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a:solidFill>
                    <a:srgbClr val="F5FAFF"/>
                  </a:solidFill>
                  <a:latin typeface="Inter" panose="02000503000000020004" pitchFamily="2" charset="0"/>
                  <a:ea typeface="Inter" panose="02000503000000020004" pitchFamily="2" charset="0"/>
                </a:rPr>
                <a:t>3</a:t>
              </a:r>
            </a:p>
          </p:txBody>
        </p:sp>
        <p:sp>
          <p:nvSpPr>
            <p:cNvPr id="196" name="Text Placeholder 21">
              <a:extLst>
                <a:ext uri="{FF2B5EF4-FFF2-40B4-BE49-F238E27FC236}">
                  <a16:creationId xmlns:a16="http://schemas.microsoft.com/office/drawing/2014/main" id="{602E02B3-4C62-411F-2B54-610DA3396D64}"/>
                </a:ext>
              </a:extLst>
            </p:cNvPr>
            <p:cNvSpPr txBox="1">
              <a:spLocks/>
            </p:cNvSpPr>
            <p:nvPr/>
          </p:nvSpPr>
          <p:spPr>
            <a:xfrm>
              <a:off x="8255279" y="7287590"/>
              <a:ext cx="3186266" cy="414773"/>
            </a:xfrm>
            <a:prstGeom prst="rect">
              <a:avLst/>
            </a:prstGeom>
          </p:spPr>
          <p:txBody>
            <a:bodyPr/>
            <a:lstStyle>
              <a:lvl1pPr marL="0" indent="0" algn="ctr" defTabSz="914400" rtl="0" eaLnBrk="1" latinLnBrk="0" hangingPunct="1">
                <a:spcBef>
                  <a:spcPct val="20000"/>
                </a:spcBef>
                <a:buFont typeface="Arial" pitchFamily="34" charset="0"/>
                <a:buNone/>
                <a:defRPr sz="2400" b="1" i="0" kern="1200">
                  <a:solidFill>
                    <a:srgbClr val="18356F"/>
                  </a:solidFill>
                  <a:latin typeface="Inter" panose="02000503000000020004" pitchFamily="2" charset="0"/>
                  <a:ea typeface="Inter" panose="02000503000000020004"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This happened</a:t>
              </a:r>
            </a:p>
            <a:p>
              <a:endParaRPr lang="en-US"/>
            </a:p>
          </p:txBody>
        </p:sp>
        <p:sp>
          <p:nvSpPr>
            <p:cNvPr id="197" name="Text Placeholder 21">
              <a:extLst>
                <a:ext uri="{FF2B5EF4-FFF2-40B4-BE49-F238E27FC236}">
                  <a16:creationId xmlns:a16="http://schemas.microsoft.com/office/drawing/2014/main" id="{C94D2BB5-01E3-208F-7846-11A45598AFE3}"/>
                </a:ext>
              </a:extLst>
            </p:cNvPr>
            <p:cNvSpPr txBox="1">
              <a:spLocks/>
            </p:cNvSpPr>
            <p:nvPr/>
          </p:nvSpPr>
          <p:spPr>
            <a:xfrm>
              <a:off x="11086679" y="7287590"/>
              <a:ext cx="3186266" cy="414773"/>
            </a:xfrm>
            <a:prstGeom prst="rect">
              <a:avLst/>
            </a:prstGeom>
          </p:spPr>
          <p:txBody>
            <a:bodyPr/>
            <a:lstStyle>
              <a:lvl1pPr marL="0" indent="0" algn="ctr" defTabSz="914400" rtl="0" eaLnBrk="1" latinLnBrk="0" hangingPunct="1">
                <a:spcBef>
                  <a:spcPct val="20000"/>
                </a:spcBef>
                <a:buFont typeface="Arial" pitchFamily="34" charset="0"/>
                <a:buNone/>
                <a:defRPr sz="2400" b="1" i="0" kern="1200">
                  <a:solidFill>
                    <a:srgbClr val="18356F"/>
                  </a:solidFill>
                  <a:latin typeface="Inter" panose="02000503000000020004" pitchFamily="2" charset="0"/>
                  <a:ea typeface="Inter" panose="02000503000000020004"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That happened</a:t>
              </a:r>
            </a:p>
            <a:p>
              <a:endParaRPr lang="en-US"/>
            </a:p>
          </p:txBody>
        </p:sp>
        <p:sp>
          <p:nvSpPr>
            <p:cNvPr id="198" name="Text Placeholder 21">
              <a:extLst>
                <a:ext uri="{FF2B5EF4-FFF2-40B4-BE49-F238E27FC236}">
                  <a16:creationId xmlns:a16="http://schemas.microsoft.com/office/drawing/2014/main" id="{E4E7CA7D-B0AC-2850-E64D-A3F4974876CB}"/>
                </a:ext>
              </a:extLst>
            </p:cNvPr>
            <p:cNvSpPr txBox="1">
              <a:spLocks/>
            </p:cNvSpPr>
            <p:nvPr/>
          </p:nvSpPr>
          <p:spPr>
            <a:xfrm>
              <a:off x="13945562" y="7287590"/>
              <a:ext cx="3186266" cy="414773"/>
            </a:xfrm>
            <a:prstGeom prst="rect">
              <a:avLst/>
            </a:prstGeom>
          </p:spPr>
          <p:txBody>
            <a:bodyPr/>
            <a:lstStyle>
              <a:lvl1pPr marL="0" indent="0" algn="ctr" defTabSz="914400" rtl="0" eaLnBrk="1" latinLnBrk="0" hangingPunct="1">
                <a:spcBef>
                  <a:spcPct val="20000"/>
                </a:spcBef>
                <a:buFont typeface="Arial" pitchFamily="34" charset="0"/>
                <a:buNone/>
                <a:defRPr sz="2400" b="1" i="0" kern="1200">
                  <a:solidFill>
                    <a:srgbClr val="18356F"/>
                  </a:solidFill>
                  <a:latin typeface="Inter" panose="02000503000000020004" pitchFamily="2" charset="0"/>
                  <a:ea typeface="Inter" panose="02000503000000020004"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That happened</a:t>
              </a:r>
            </a:p>
            <a:p>
              <a:endParaRPr lang="en-US"/>
            </a:p>
          </p:txBody>
        </p:sp>
        <p:sp>
          <p:nvSpPr>
            <p:cNvPr id="199" name="TextBox 198">
              <a:extLst>
                <a:ext uri="{FF2B5EF4-FFF2-40B4-BE49-F238E27FC236}">
                  <a16:creationId xmlns:a16="http://schemas.microsoft.com/office/drawing/2014/main" id="{99E3F0DC-E073-45E0-B6A1-58C3E9BB492F}"/>
                </a:ext>
              </a:extLst>
            </p:cNvPr>
            <p:cNvSpPr txBox="1"/>
            <p:nvPr/>
          </p:nvSpPr>
          <p:spPr>
            <a:xfrm>
              <a:off x="9424048" y="7949961"/>
              <a:ext cx="816250" cy="400110"/>
            </a:xfrm>
            <a:prstGeom prst="rect">
              <a:avLst/>
            </a:prstGeom>
            <a:noFill/>
          </p:spPr>
          <p:txBody>
            <a:bodyPr wrap="none" rtlCol="0">
              <a:spAutoFit/>
            </a:bodyPr>
            <a:lstStyle/>
            <a:p>
              <a:pPr algn="ctr"/>
              <a:r>
                <a:rPr lang="en-US" sz="2000">
                  <a:solidFill>
                    <a:schemeClr val="tx1">
                      <a:lumMod val="50000"/>
                      <a:lumOff val="50000"/>
                    </a:schemeClr>
                  </a:solidFill>
                  <a:latin typeface="Inter" panose="02000503000000020004" pitchFamily="2" charset="0"/>
                  <a:ea typeface="Inter" panose="02000503000000020004" pitchFamily="2" charset="0"/>
                </a:rPr>
                <a:t>2024</a:t>
              </a:r>
            </a:p>
          </p:txBody>
        </p:sp>
        <p:sp>
          <p:nvSpPr>
            <p:cNvPr id="200" name="TextBox 199">
              <a:extLst>
                <a:ext uri="{FF2B5EF4-FFF2-40B4-BE49-F238E27FC236}">
                  <a16:creationId xmlns:a16="http://schemas.microsoft.com/office/drawing/2014/main" id="{010F2C62-17AB-643F-E712-48B55ADB8187}"/>
                </a:ext>
              </a:extLst>
            </p:cNvPr>
            <p:cNvSpPr txBox="1"/>
            <p:nvPr/>
          </p:nvSpPr>
          <p:spPr>
            <a:xfrm>
              <a:off x="12270982" y="7949961"/>
              <a:ext cx="816250" cy="400110"/>
            </a:xfrm>
            <a:prstGeom prst="rect">
              <a:avLst/>
            </a:prstGeom>
            <a:noFill/>
          </p:spPr>
          <p:txBody>
            <a:bodyPr wrap="none" rtlCol="0">
              <a:spAutoFit/>
            </a:bodyPr>
            <a:lstStyle/>
            <a:p>
              <a:pPr algn="ctr"/>
              <a:r>
                <a:rPr lang="en-US" sz="2000">
                  <a:solidFill>
                    <a:schemeClr val="tx1">
                      <a:lumMod val="50000"/>
                      <a:lumOff val="50000"/>
                    </a:schemeClr>
                  </a:solidFill>
                  <a:latin typeface="Inter" panose="02000503000000020004" pitchFamily="2" charset="0"/>
                  <a:ea typeface="Inter" panose="02000503000000020004" pitchFamily="2" charset="0"/>
                </a:rPr>
                <a:t>2025</a:t>
              </a:r>
            </a:p>
          </p:txBody>
        </p:sp>
        <p:sp>
          <p:nvSpPr>
            <p:cNvPr id="201" name="TextBox 200">
              <a:extLst>
                <a:ext uri="{FF2B5EF4-FFF2-40B4-BE49-F238E27FC236}">
                  <a16:creationId xmlns:a16="http://schemas.microsoft.com/office/drawing/2014/main" id="{0F05BB21-CB1C-6D48-36D3-DE1F0B81464F}"/>
                </a:ext>
              </a:extLst>
            </p:cNvPr>
            <p:cNvSpPr txBox="1"/>
            <p:nvPr/>
          </p:nvSpPr>
          <p:spPr>
            <a:xfrm>
              <a:off x="15136932" y="7949961"/>
              <a:ext cx="816250" cy="400110"/>
            </a:xfrm>
            <a:prstGeom prst="rect">
              <a:avLst/>
            </a:prstGeom>
            <a:noFill/>
          </p:spPr>
          <p:txBody>
            <a:bodyPr wrap="none" rtlCol="0">
              <a:spAutoFit/>
            </a:bodyPr>
            <a:lstStyle/>
            <a:p>
              <a:pPr algn="ctr"/>
              <a:r>
                <a:rPr lang="en-US" sz="2000">
                  <a:solidFill>
                    <a:schemeClr val="tx1">
                      <a:lumMod val="50000"/>
                      <a:lumOff val="50000"/>
                    </a:schemeClr>
                  </a:solidFill>
                  <a:latin typeface="Inter" panose="02000503000000020004" pitchFamily="2" charset="0"/>
                  <a:ea typeface="Inter" panose="02000503000000020004" pitchFamily="2" charset="0"/>
                </a:rPr>
                <a:t>2026</a:t>
              </a:r>
            </a:p>
          </p:txBody>
        </p:sp>
        <p:cxnSp>
          <p:nvCxnSpPr>
            <p:cNvPr id="206" name="Straight Connector 205">
              <a:extLst>
                <a:ext uri="{FF2B5EF4-FFF2-40B4-BE49-F238E27FC236}">
                  <a16:creationId xmlns:a16="http://schemas.microsoft.com/office/drawing/2014/main" id="{786ED42F-9F2C-915A-A867-F244FE901B9C}"/>
                </a:ext>
              </a:extLst>
            </p:cNvPr>
            <p:cNvCxnSpPr>
              <a:cxnSpLocks/>
            </p:cNvCxnSpPr>
            <p:nvPr/>
          </p:nvCxnSpPr>
          <p:spPr>
            <a:xfrm>
              <a:off x="15972232" y="6526937"/>
              <a:ext cx="1002771" cy="0"/>
            </a:xfrm>
            <a:prstGeom prst="line">
              <a:avLst/>
            </a:prstGeom>
            <a:ln w="25400">
              <a:solidFill>
                <a:schemeClr val="tx1">
                  <a:lumMod val="85000"/>
                  <a:lumOff val="15000"/>
                </a:schemeClr>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EB207AE3-610D-0128-8A5A-BB629CEE5E7E}"/>
              </a:ext>
            </a:extLst>
          </p:cNvPr>
          <p:cNvSpPr>
            <a:spLocks noGrp="1"/>
          </p:cNvSpPr>
          <p:nvPr>
            <p:ph type="sldNum" sz="quarter" idx="13"/>
          </p:nvPr>
        </p:nvSpPr>
        <p:spPr/>
        <p:txBody>
          <a:bodyPr/>
          <a:lstStyle/>
          <a:p>
            <a:pPr algn="r"/>
            <a:fld id="{C995E20D-67FF-4E4B-B50E-8416C48DDC33}" type="slidenum">
              <a:rPr lang="en-US" smtClean="0"/>
              <a:pPr algn="r"/>
              <a:t>4</a:t>
            </a:fld>
            <a:endParaRPr lang="en-US"/>
          </a:p>
        </p:txBody>
      </p:sp>
    </p:spTree>
    <p:extLst>
      <p:ext uri="{BB962C8B-B14F-4D97-AF65-F5344CB8AC3E}">
        <p14:creationId xmlns:p14="http://schemas.microsoft.com/office/powerpoint/2010/main" val="551919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5FE1CA4D-70D1-CAE7-CC4D-18EB99FE7145}"/>
              </a:ext>
            </a:extLst>
          </p:cNvPr>
          <p:cNvGrpSpPr/>
          <p:nvPr/>
        </p:nvGrpSpPr>
        <p:grpSpPr>
          <a:xfrm>
            <a:off x="1123949" y="3454034"/>
            <a:ext cx="16040102" cy="4998915"/>
            <a:chOff x="1123949" y="3454034"/>
            <a:chExt cx="16040102" cy="4998915"/>
          </a:xfrm>
        </p:grpSpPr>
        <p:cxnSp>
          <p:nvCxnSpPr>
            <p:cNvPr id="4" name="Straight Connector 3">
              <a:extLst>
                <a:ext uri="{FF2B5EF4-FFF2-40B4-BE49-F238E27FC236}">
                  <a16:creationId xmlns:a16="http://schemas.microsoft.com/office/drawing/2014/main" id="{C1E78400-ADF0-78FC-5DB8-58D1E25B66A7}"/>
                </a:ext>
              </a:extLst>
            </p:cNvPr>
            <p:cNvCxnSpPr>
              <a:cxnSpLocks/>
            </p:cNvCxnSpPr>
            <p:nvPr/>
          </p:nvCxnSpPr>
          <p:spPr>
            <a:xfrm>
              <a:off x="1623225" y="5901662"/>
              <a:ext cx="14988375" cy="0"/>
            </a:xfrm>
            <a:prstGeom prst="line">
              <a:avLst/>
            </a:prstGeom>
            <a:ln w="25400">
              <a:solidFill>
                <a:schemeClr val="tx2">
                  <a:lumMod val="60000"/>
                  <a:lumOff val="40000"/>
                </a:schemeClr>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2E3F5354-CCAD-7224-4B7F-C02D000B6D9A}"/>
                </a:ext>
              </a:extLst>
            </p:cNvPr>
            <p:cNvSpPr>
              <a:spLocks noChangeAspect="1"/>
            </p:cNvSpPr>
            <p:nvPr/>
          </p:nvSpPr>
          <p:spPr>
            <a:xfrm>
              <a:off x="13021082" y="4384845"/>
              <a:ext cx="414775" cy="435514"/>
            </a:xfrm>
            <a:prstGeom prst="ellipse">
              <a:avLst/>
            </a:prstGeom>
            <a:solidFill>
              <a:srgbClr val="0060BE"/>
            </a:solidFill>
            <a:ln w="50800">
              <a:solidFill>
                <a:schemeClr val="bg1"/>
              </a:solidFill>
            </a:ln>
            <a:effectLst>
              <a:outerShdw blurRad="203200" dist="50800" dir="5400000" algn="ctr" rotWithShape="0">
                <a:schemeClr val="tx1">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b="1">
                <a:solidFill>
                  <a:srgbClr val="F5FAFF"/>
                </a:solidFill>
                <a:latin typeface="Inter" panose="02000503000000020004" pitchFamily="2" charset="0"/>
                <a:ea typeface="Inter" panose="02000503000000020004" pitchFamily="2" charset="0"/>
              </a:endParaRPr>
            </a:p>
          </p:txBody>
        </p:sp>
        <p:sp>
          <p:nvSpPr>
            <p:cNvPr id="6" name="Text Placeholder 21">
              <a:extLst>
                <a:ext uri="{FF2B5EF4-FFF2-40B4-BE49-F238E27FC236}">
                  <a16:creationId xmlns:a16="http://schemas.microsoft.com/office/drawing/2014/main" id="{6EACCF2D-C87E-8E6D-8F6A-06B26677BC76}"/>
                </a:ext>
              </a:extLst>
            </p:cNvPr>
            <p:cNvSpPr txBox="1">
              <a:spLocks/>
            </p:cNvSpPr>
            <p:nvPr/>
          </p:nvSpPr>
          <p:spPr>
            <a:xfrm>
              <a:off x="7483853" y="3454034"/>
              <a:ext cx="3186266" cy="414773"/>
            </a:xfrm>
            <a:prstGeom prst="rect">
              <a:avLst/>
            </a:prstGeom>
          </p:spPr>
          <p:txBody>
            <a:bodyPr/>
            <a:lstStyle>
              <a:lvl1pPr marL="0" indent="0" algn="ctr" defTabSz="914400" rtl="0" eaLnBrk="1" latinLnBrk="0" hangingPunct="1">
                <a:spcBef>
                  <a:spcPct val="20000"/>
                </a:spcBef>
                <a:buFont typeface="Arial" pitchFamily="34" charset="0"/>
                <a:buNone/>
                <a:defRPr sz="2000" b="1" i="0" kern="1200">
                  <a:solidFill>
                    <a:schemeClr val="accent2"/>
                  </a:solidFill>
                  <a:latin typeface="Inter" panose="02000503000000020004" pitchFamily="2" charset="0"/>
                  <a:ea typeface="Inter" panose="02000503000000020004"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EASY TO USE</a:t>
              </a:r>
            </a:p>
          </p:txBody>
        </p:sp>
        <p:cxnSp>
          <p:nvCxnSpPr>
            <p:cNvPr id="7" name="Straight Connector 6">
              <a:extLst>
                <a:ext uri="{FF2B5EF4-FFF2-40B4-BE49-F238E27FC236}">
                  <a16:creationId xmlns:a16="http://schemas.microsoft.com/office/drawing/2014/main" id="{2B9A17EF-779A-77D3-049A-C7EEC9206895}"/>
                </a:ext>
              </a:extLst>
            </p:cNvPr>
            <p:cNvCxnSpPr>
              <a:cxnSpLocks/>
            </p:cNvCxnSpPr>
            <p:nvPr/>
          </p:nvCxnSpPr>
          <p:spPr>
            <a:xfrm flipV="1">
              <a:off x="9054364" y="4066028"/>
              <a:ext cx="46484" cy="3825322"/>
            </a:xfrm>
            <a:prstGeom prst="line">
              <a:avLst/>
            </a:prstGeom>
            <a:ln w="25400">
              <a:solidFill>
                <a:schemeClr val="tx2">
                  <a:lumMod val="60000"/>
                  <a:lumOff val="40000"/>
                </a:schemeClr>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8" name="Text Placeholder 21">
              <a:extLst>
                <a:ext uri="{FF2B5EF4-FFF2-40B4-BE49-F238E27FC236}">
                  <a16:creationId xmlns:a16="http://schemas.microsoft.com/office/drawing/2014/main" id="{CC1F99A9-49CB-A130-9A87-B354C7E623C2}"/>
                </a:ext>
              </a:extLst>
            </p:cNvPr>
            <p:cNvSpPr txBox="1">
              <a:spLocks/>
            </p:cNvSpPr>
            <p:nvPr/>
          </p:nvSpPr>
          <p:spPr>
            <a:xfrm>
              <a:off x="7483853" y="8038176"/>
              <a:ext cx="3186266" cy="414773"/>
            </a:xfrm>
            <a:prstGeom prst="rect">
              <a:avLst/>
            </a:prstGeom>
          </p:spPr>
          <p:txBody>
            <a:bodyPr/>
            <a:lstStyle>
              <a:lvl1pPr marL="0" indent="0" algn="ctr" defTabSz="914400" rtl="0" eaLnBrk="1" latinLnBrk="0" hangingPunct="1">
                <a:spcBef>
                  <a:spcPct val="20000"/>
                </a:spcBef>
                <a:buFont typeface="Arial" pitchFamily="34" charset="0"/>
                <a:buNone/>
                <a:defRPr sz="2000" b="1" i="0" kern="1200">
                  <a:solidFill>
                    <a:schemeClr val="accent2"/>
                  </a:solidFill>
                  <a:latin typeface="Inter" panose="02000503000000020004" pitchFamily="2" charset="0"/>
                  <a:ea typeface="Inter" panose="02000503000000020004"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DIFFICULT TO USE</a:t>
              </a:r>
            </a:p>
          </p:txBody>
        </p:sp>
        <p:sp>
          <p:nvSpPr>
            <p:cNvPr id="9" name="Text Placeholder 21">
              <a:extLst>
                <a:ext uri="{FF2B5EF4-FFF2-40B4-BE49-F238E27FC236}">
                  <a16:creationId xmlns:a16="http://schemas.microsoft.com/office/drawing/2014/main" id="{093C1BAD-A79E-EE1F-A7BF-852395E1BE37}"/>
                </a:ext>
              </a:extLst>
            </p:cNvPr>
            <p:cNvSpPr txBox="1">
              <a:spLocks/>
            </p:cNvSpPr>
            <p:nvPr/>
          </p:nvSpPr>
          <p:spPr>
            <a:xfrm rot="16200000">
              <a:off x="-261797" y="5694276"/>
              <a:ext cx="3186266" cy="414773"/>
            </a:xfrm>
            <a:prstGeom prst="rect">
              <a:avLst/>
            </a:prstGeom>
          </p:spPr>
          <p:txBody>
            <a:bodyPr/>
            <a:lstStyle>
              <a:lvl1pPr marL="0" indent="0" algn="ctr" defTabSz="914400" rtl="0" eaLnBrk="1" latinLnBrk="0" hangingPunct="1">
                <a:spcBef>
                  <a:spcPct val="20000"/>
                </a:spcBef>
                <a:buFont typeface="Arial" pitchFamily="34" charset="0"/>
                <a:buNone/>
                <a:defRPr sz="2000" b="1" i="0" kern="1200">
                  <a:solidFill>
                    <a:schemeClr val="accent2"/>
                  </a:solidFill>
                  <a:latin typeface="Inter" panose="02000503000000020004" pitchFamily="2" charset="0"/>
                  <a:ea typeface="Inter" panose="02000503000000020004"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INEFFICIENT</a:t>
              </a:r>
            </a:p>
          </p:txBody>
        </p:sp>
        <p:sp>
          <p:nvSpPr>
            <p:cNvPr id="10" name="Text Placeholder 21">
              <a:extLst>
                <a:ext uri="{FF2B5EF4-FFF2-40B4-BE49-F238E27FC236}">
                  <a16:creationId xmlns:a16="http://schemas.microsoft.com/office/drawing/2014/main" id="{E2661E8F-38A9-FCAE-89EF-9592E1EC0EB3}"/>
                </a:ext>
              </a:extLst>
            </p:cNvPr>
            <p:cNvSpPr txBox="1">
              <a:spLocks/>
            </p:cNvSpPr>
            <p:nvPr/>
          </p:nvSpPr>
          <p:spPr>
            <a:xfrm rot="5400000">
              <a:off x="15363532" y="5694276"/>
              <a:ext cx="3186266" cy="414773"/>
            </a:xfrm>
            <a:prstGeom prst="rect">
              <a:avLst/>
            </a:prstGeom>
          </p:spPr>
          <p:txBody>
            <a:bodyPr/>
            <a:lstStyle>
              <a:lvl1pPr marL="0" indent="0" algn="ctr" defTabSz="914400" rtl="0" eaLnBrk="1" latinLnBrk="0" hangingPunct="1">
                <a:spcBef>
                  <a:spcPct val="20000"/>
                </a:spcBef>
                <a:buFont typeface="Arial" pitchFamily="34" charset="0"/>
                <a:buNone/>
                <a:defRPr sz="2000" b="1" i="0" kern="1200">
                  <a:solidFill>
                    <a:schemeClr val="accent2"/>
                  </a:solidFill>
                  <a:latin typeface="Inter" panose="02000503000000020004" pitchFamily="2" charset="0"/>
                  <a:ea typeface="Inter" panose="02000503000000020004"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EFFICIENT</a:t>
              </a:r>
            </a:p>
          </p:txBody>
        </p:sp>
        <p:sp>
          <p:nvSpPr>
            <p:cNvPr id="11" name="TextBox 10">
              <a:extLst>
                <a:ext uri="{FF2B5EF4-FFF2-40B4-BE49-F238E27FC236}">
                  <a16:creationId xmlns:a16="http://schemas.microsoft.com/office/drawing/2014/main" id="{D2984AE9-D883-C13D-51F2-2807E0B0102A}"/>
                </a:ext>
              </a:extLst>
            </p:cNvPr>
            <p:cNvSpPr txBox="1"/>
            <p:nvPr/>
          </p:nvSpPr>
          <p:spPr>
            <a:xfrm>
              <a:off x="12473295" y="4814550"/>
              <a:ext cx="1510350" cy="400110"/>
            </a:xfrm>
            <a:prstGeom prst="rect">
              <a:avLst/>
            </a:prstGeom>
            <a:noFill/>
          </p:spPr>
          <p:txBody>
            <a:bodyPr wrap="none" rtlCol="0">
              <a:spAutoFit/>
            </a:bodyPr>
            <a:lstStyle/>
            <a:p>
              <a:pPr algn="ctr"/>
              <a:r>
                <a:rPr lang="en-US" sz="2000" b="1" i="0">
                  <a:solidFill>
                    <a:schemeClr val="tx1"/>
                  </a:solidFill>
                  <a:latin typeface="Inter" panose="02000503000000020004" pitchFamily="2" charset="0"/>
                  <a:ea typeface="Inter" panose="02000503000000020004" pitchFamily="2" charset="0"/>
                  <a:cs typeface="Plus Jakarta Sans" pitchFamily="2" charset="77"/>
                </a:rPr>
                <a:t>Quarterhill</a:t>
              </a:r>
            </a:p>
          </p:txBody>
        </p:sp>
        <p:sp>
          <p:nvSpPr>
            <p:cNvPr id="12" name="Oval 11">
              <a:extLst>
                <a:ext uri="{FF2B5EF4-FFF2-40B4-BE49-F238E27FC236}">
                  <a16:creationId xmlns:a16="http://schemas.microsoft.com/office/drawing/2014/main" id="{1C1C2A74-F163-5973-E3EB-D01EFFA5D226}"/>
                </a:ext>
              </a:extLst>
            </p:cNvPr>
            <p:cNvSpPr>
              <a:spLocks noChangeAspect="1"/>
            </p:cNvSpPr>
            <p:nvPr/>
          </p:nvSpPr>
          <p:spPr>
            <a:xfrm>
              <a:off x="3948828" y="4636034"/>
              <a:ext cx="318302" cy="334217"/>
            </a:xfrm>
            <a:prstGeom prst="ellipse">
              <a:avLst/>
            </a:prstGeom>
            <a:solidFill>
              <a:schemeClr val="tx2">
                <a:lumMod val="60000"/>
                <a:lumOff val="40000"/>
              </a:schemeClr>
            </a:solidFill>
            <a:ln w="508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b="1">
                <a:solidFill>
                  <a:srgbClr val="F5FAFF"/>
                </a:solidFill>
                <a:latin typeface="Inter" panose="02000503000000020004" pitchFamily="2" charset="0"/>
                <a:ea typeface="Inter" panose="02000503000000020004" pitchFamily="2" charset="0"/>
              </a:endParaRPr>
            </a:p>
          </p:txBody>
        </p:sp>
        <p:sp>
          <p:nvSpPr>
            <p:cNvPr id="13" name="TextBox 12">
              <a:extLst>
                <a:ext uri="{FF2B5EF4-FFF2-40B4-BE49-F238E27FC236}">
                  <a16:creationId xmlns:a16="http://schemas.microsoft.com/office/drawing/2014/main" id="{E00B4CD3-6BAA-6424-947F-C39999735604}"/>
                </a:ext>
              </a:extLst>
            </p:cNvPr>
            <p:cNvSpPr txBox="1"/>
            <p:nvPr/>
          </p:nvSpPr>
          <p:spPr>
            <a:xfrm>
              <a:off x="2491992" y="5044914"/>
              <a:ext cx="3231975" cy="400110"/>
            </a:xfrm>
            <a:prstGeom prst="rect">
              <a:avLst/>
            </a:prstGeom>
            <a:noFill/>
          </p:spPr>
          <p:txBody>
            <a:bodyPr wrap="none" rtlCol="0">
              <a:spAutoFit/>
            </a:bodyPr>
            <a:lstStyle/>
            <a:p>
              <a:pPr algn="ctr"/>
              <a:r>
                <a:rPr lang="en-US" sz="2000" b="0" i="0">
                  <a:solidFill>
                    <a:schemeClr val="tx2">
                      <a:lumMod val="60000"/>
                      <a:lumOff val="40000"/>
                    </a:schemeClr>
                  </a:solidFill>
                  <a:latin typeface="Inter" panose="02000503000000020004" pitchFamily="2" charset="0"/>
                  <a:ea typeface="Inter" panose="02000503000000020004" pitchFamily="2" charset="0"/>
                  <a:cs typeface="Plus Jakarta Sans" pitchFamily="2" charset="77"/>
                </a:rPr>
                <a:t>Competitor name/feature</a:t>
              </a:r>
            </a:p>
          </p:txBody>
        </p:sp>
        <p:sp>
          <p:nvSpPr>
            <p:cNvPr id="14" name="Oval 13">
              <a:extLst>
                <a:ext uri="{FF2B5EF4-FFF2-40B4-BE49-F238E27FC236}">
                  <a16:creationId xmlns:a16="http://schemas.microsoft.com/office/drawing/2014/main" id="{BE7D7A8F-4F57-B027-0462-64C8AA5A9289}"/>
                </a:ext>
              </a:extLst>
            </p:cNvPr>
            <p:cNvSpPr>
              <a:spLocks noChangeAspect="1"/>
            </p:cNvSpPr>
            <p:nvPr/>
          </p:nvSpPr>
          <p:spPr>
            <a:xfrm>
              <a:off x="5591361" y="6515634"/>
              <a:ext cx="318302" cy="334217"/>
            </a:xfrm>
            <a:prstGeom prst="ellipse">
              <a:avLst/>
            </a:prstGeom>
            <a:solidFill>
              <a:schemeClr val="tx2">
                <a:lumMod val="60000"/>
                <a:lumOff val="40000"/>
              </a:schemeClr>
            </a:solidFill>
            <a:ln w="508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b="1">
                <a:solidFill>
                  <a:srgbClr val="F5FAFF"/>
                </a:solidFill>
                <a:latin typeface="Inter" panose="02000503000000020004" pitchFamily="2" charset="0"/>
                <a:ea typeface="Inter" panose="02000503000000020004" pitchFamily="2" charset="0"/>
              </a:endParaRPr>
            </a:p>
          </p:txBody>
        </p:sp>
        <p:sp>
          <p:nvSpPr>
            <p:cNvPr id="15" name="TextBox 14">
              <a:extLst>
                <a:ext uri="{FF2B5EF4-FFF2-40B4-BE49-F238E27FC236}">
                  <a16:creationId xmlns:a16="http://schemas.microsoft.com/office/drawing/2014/main" id="{7085A16D-0A22-D5B3-1E4F-83509C2A3A00}"/>
                </a:ext>
              </a:extLst>
            </p:cNvPr>
            <p:cNvSpPr txBox="1"/>
            <p:nvPr/>
          </p:nvSpPr>
          <p:spPr>
            <a:xfrm>
              <a:off x="4134525" y="6924514"/>
              <a:ext cx="3231975" cy="400110"/>
            </a:xfrm>
            <a:prstGeom prst="rect">
              <a:avLst/>
            </a:prstGeom>
            <a:noFill/>
          </p:spPr>
          <p:txBody>
            <a:bodyPr wrap="none" rtlCol="0">
              <a:spAutoFit/>
            </a:bodyPr>
            <a:lstStyle/>
            <a:p>
              <a:pPr algn="ctr"/>
              <a:r>
                <a:rPr lang="en-US" sz="2000" b="0" i="0">
                  <a:solidFill>
                    <a:schemeClr val="tx2">
                      <a:lumMod val="60000"/>
                      <a:lumOff val="40000"/>
                    </a:schemeClr>
                  </a:solidFill>
                  <a:latin typeface="Inter" panose="02000503000000020004" pitchFamily="2" charset="0"/>
                  <a:ea typeface="Inter" panose="02000503000000020004" pitchFamily="2" charset="0"/>
                  <a:cs typeface="Plus Jakarta Sans" pitchFamily="2" charset="77"/>
                </a:rPr>
                <a:t>Competitor name/feature</a:t>
              </a:r>
            </a:p>
          </p:txBody>
        </p:sp>
        <p:sp>
          <p:nvSpPr>
            <p:cNvPr id="16" name="Oval 15">
              <a:extLst>
                <a:ext uri="{FF2B5EF4-FFF2-40B4-BE49-F238E27FC236}">
                  <a16:creationId xmlns:a16="http://schemas.microsoft.com/office/drawing/2014/main" id="{3AB58553-4072-4703-6767-4C97D83FA095}"/>
                </a:ext>
              </a:extLst>
            </p:cNvPr>
            <p:cNvSpPr>
              <a:spLocks noChangeAspect="1"/>
            </p:cNvSpPr>
            <p:nvPr/>
          </p:nvSpPr>
          <p:spPr>
            <a:xfrm>
              <a:off x="12212294" y="6092300"/>
              <a:ext cx="318302" cy="334217"/>
            </a:xfrm>
            <a:prstGeom prst="ellipse">
              <a:avLst/>
            </a:prstGeom>
            <a:solidFill>
              <a:schemeClr val="tx2">
                <a:lumMod val="60000"/>
                <a:lumOff val="40000"/>
              </a:schemeClr>
            </a:solidFill>
            <a:ln w="508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b="1">
                <a:solidFill>
                  <a:srgbClr val="F5FAFF"/>
                </a:solidFill>
                <a:latin typeface="Inter" panose="02000503000000020004" pitchFamily="2" charset="0"/>
                <a:ea typeface="Inter" panose="02000503000000020004" pitchFamily="2" charset="0"/>
              </a:endParaRPr>
            </a:p>
          </p:txBody>
        </p:sp>
        <p:sp>
          <p:nvSpPr>
            <p:cNvPr id="17" name="TextBox 16">
              <a:extLst>
                <a:ext uri="{FF2B5EF4-FFF2-40B4-BE49-F238E27FC236}">
                  <a16:creationId xmlns:a16="http://schemas.microsoft.com/office/drawing/2014/main" id="{81F8CDC7-A00F-BEBD-3920-6298952DD430}"/>
                </a:ext>
              </a:extLst>
            </p:cNvPr>
            <p:cNvSpPr txBox="1"/>
            <p:nvPr/>
          </p:nvSpPr>
          <p:spPr>
            <a:xfrm>
              <a:off x="10755458" y="6501180"/>
              <a:ext cx="3231975" cy="400110"/>
            </a:xfrm>
            <a:prstGeom prst="rect">
              <a:avLst/>
            </a:prstGeom>
            <a:noFill/>
          </p:spPr>
          <p:txBody>
            <a:bodyPr wrap="none" rtlCol="0">
              <a:spAutoFit/>
            </a:bodyPr>
            <a:lstStyle/>
            <a:p>
              <a:pPr algn="ctr"/>
              <a:r>
                <a:rPr lang="en-US" sz="2000" b="0" i="0">
                  <a:solidFill>
                    <a:schemeClr val="tx2">
                      <a:lumMod val="60000"/>
                      <a:lumOff val="40000"/>
                    </a:schemeClr>
                  </a:solidFill>
                  <a:latin typeface="Inter" panose="02000503000000020004" pitchFamily="2" charset="0"/>
                  <a:ea typeface="Inter" panose="02000503000000020004" pitchFamily="2" charset="0"/>
                  <a:cs typeface="Plus Jakarta Sans" pitchFamily="2" charset="77"/>
                </a:rPr>
                <a:t>Competitor name/feature</a:t>
              </a:r>
            </a:p>
          </p:txBody>
        </p:sp>
      </p:grpSp>
      <p:sp>
        <p:nvSpPr>
          <p:cNvPr id="18" name="Text Placeholder 1">
            <a:extLst>
              <a:ext uri="{FF2B5EF4-FFF2-40B4-BE49-F238E27FC236}">
                <a16:creationId xmlns:a16="http://schemas.microsoft.com/office/drawing/2014/main" id="{E1908FC6-ABE9-077C-5785-E0A9A51306CB}"/>
              </a:ext>
            </a:extLst>
          </p:cNvPr>
          <p:cNvSpPr>
            <a:spLocks noGrp="1"/>
          </p:cNvSpPr>
          <p:nvPr>
            <p:ph type="body" sz="quarter" idx="12"/>
          </p:nvPr>
        </p:nvSpPr>
        <p:spPr>
          <a:xfrm>
            <a:off x="981329" y="1134367"/>
            <a:ext cx="5499427" cy="1057992"/>
          </a:xfrm>
        </p:spPr>
        <p:txBody>
          <a:bodyPr/>
          <a:lstStyle/>
          <a:p>
            <a:r>
              <a:rPr lang="en-US"/>
              <a:t>Asset Library</a:t>
            </a:r>
          </a:p>
        </p:txBody>
      </p:sp>
      <p:sp>
        <p:nvSpPr>
          <p:cNvPr id="19" name="Text Placeholder 2">
            <a:extLst>
              <a:ext uri="{FF2B5EF4-FFF2-40B4-BE49-F238E27FC236}">
                <a16:creationId xmlns:a16="http://schemas.microsoft.com/office/drawing/2014/main" id="{0DDD5C8F-7C43-2D15-8C37-64C18AAA929D}"/>
              </a:ext>
            </a:extLst>
          </p:cNvPr>
          <p:cNvSpPr>
            <a:spLocks noGrp="1"/>
          </p:cNvSpPr>
          <p:nvPr>
            <p:ph type="body" sz="quarter" idx="10"/>
          </p:nvPr>
        </p:nvSpPr>
        <p:spPr>
          <a:xfrm>
            <a:off x="1006044" y="685410"/>
            <a:ext cx="4091386" cy="377825"/>
          </a:xfrm>
        </p:spPr>
        <p:txBody>
          <a:bodyPr/>
          <a:lstStyle/>
          <a:p>
            <a:r>
              <a:rPr lang="en-US"/>
              <a:t>BRAND RESOURCES</a:t>
            </a:r>
          </a:p>
        </p:txBody>
      </p:sp>
      <p:sp>
        <p:nvSpPr>
          <p:cNvPr id="21" name="Slide Number Placeholder 20">
            <a:extLst>
              <a:ext uri="{FF2B5EF4-FFF2-40B4-BE49-F238E27FC236}">
                <a16:creationId xmlns:a16="http://schemas.microsoft.com/office/drawing/2014/main" id="{0D5F6932-3D62-0B2D-25E3-5AB63309618F}"/>
              </a:ext>
            </a:extLst>
          </p:cNvPr>
          <p:cNvSpPr>
            <a:spLocks noGrp="1"/>
          </p:cNvSpPr>
          <p:nvPr>
            <p:ph type="sldNum" sz="quarter" idx="13"/>
          </p:nvPr>
        </p:nvSpPr>
        <p:spPr/>
        <p:txBody>
          <a:bodyPr/>
          <a:lstStyle/>
          <a:p>
            <a:pPr algn="r"/>
            <a:fld id="{C995E20D-67FF-4E4B-B50E-8416C48DDC33}" type="slidenum">
              <a:rPr lang="en-US" smtClean="0"/>
              <a:pPr algn="r"/>
              <a:t>5</a:t>
            </a:fld>
            <a:endParaRPr lang="en-US"/>
          </a:p>
        </p:txBody>
      </p:sp>
    </p:spTree>
    <p:extLst>
      <p:ext uri="{BB962C8B-B14F-4D97-AF65-F5344CB8AC3E}">
        <p14:creationId xmlns:p14="http://schemas.microsoft.com/office/powerpoint/2010/main" val="3707153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D2CE8-76E5-BF9A-0A2B-0BF655228F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BC92A8A-012A-B60C-DACC-50043ECB8B42}"/>
              </a:ext>
            </a:extLst>
          </p:cNvPr>
          <p:cNvSpPr>
            <a:spLocks noGrp="1"/>
          </p:cNvSpPr>
          <p:nvPr>
            <p:ph type="body" sz="quarter" idx="12"/>
          </p:nvPr>
        </p:nvSpPr>
        <p:spPr>
          <a:xfrm>
            <a:off x="981330" y="1134367"/>
            <a:ext cx="7019670" cy="1057992"/>
          </a:xfrm>
        </p:spPr>
        <p:txBody>
          <a:bodyPr/>
          <a:lstStyle/>
          <a:p>
            <a:r>
              <a:rPr lang="en-US"/>
              <a:t>Table Example</a:t>
            </a:r>
          </a:p>
        </p:txBody>
      </p:sp>
      <p:sp>
        <p:nvSpPr>
          <p:cNvPr id="3" name="Text Placeholder 2">
            <a:extLst>
              <a:ext uri="{FF2B5EF4-FFF2-40B4-BE49-F238E27FC236}">
                <a16:creationId xmlns:a16="http://schemas.microsoft.com/office/drawing/2014/main" id="{5F479B07-8421-16CA-3CAD-32786DFE720F}"/>
              </a:ext>
            </a:extLst>
          </p:cNvPr>
          <p:cNvSpPr>
            <a:spLocks noGrp="1"/>
          </p:cNvSpPr>
          <p:nvPr>
            <p:ph type="body" sz="quarter" idx="10"/>
          </p:nvPr>
        </p:nvSpPr>
        <p:spPr/>
        <p:txBody>
          <a:bodyPr/>
          <a:lstStyle/>
          <a:p>
            <a:r>
              <a:rPr lang="en-US"/>
              <a:t>BRAND RESOURCES</a:t>
            </a:r>
          </a:p>
        </p:txBody>
      </p:sp>
      <p:graphicFrame>
        <p:nvGraphicFramePr>
          <p:cNvPr id="4" name="Table 3">
            <a:extLst>
              <a:ext uri="{FF2B5EF4-FFF2-40B4-BE49-F238E27FC236}">
                <a16:creationId xmlns:a16="http://schemas.microsoft.com/office/drawing/2014/main" id="{F6D909B5-A0CD-30E3-132D-5046ED346886}"/>
              </a:ext>
            </a:extLst>
          </p:cNvPr>
          <p:cNvGraphicFramePr>
            <a:graphicFrameLocks noGrp="1"/>
          </p:cNvGraphicFramePr>
          <p:nvPr>
            <p:extLst>
              <p:ext uri="{D42A27DB-BD31-4B8C-83A1-F6EECF244321}">
                <p14:modId xmlns:p14="http://schemas.microsoft.com/office/powerpoint/2010/main" val="1473155744"/>
              </p:ext>
            </p:extLst>
          </p:nvPr>
        </p:nvGraphicFramePr>
        <p:xfrm>
          <a:off x="1101294" y="2908300"/>
          <a:ext cx="15967505" cy="5556600"/>
        </p:xfrm>
        <a:graphic>
          <a:graphicData uri="http://schemas.openxmlformats.org/drawingml/2006/table">
            <a:tbl>
              <a:tblPr firstRow="1" bandRow="1">
                <a:tableStyleId>{5C22544A-7EE6-4342-B048-85BDC9FD1C3A}</a:tableStyleId>
              </a:tblPr>
              <a:tblGrid>
                <a:gridCol w="2556306">
                  <a:extLst>
                    <a:ext uri="{9D8B030D-6E8A-4147-A177-3AD203B41FA5}">
                      <a16:colId xmlns:a16="http://schemas.microsoft.com/office/drawing/2014/main" val="2059309998"/>
                    </a:ext>
                  </a:extLst>
                </a:gridCol>
                <a:gridCol w="2540000">
                  <a:extLst>
                    <a:ext uri="{9D8B030D-6E8A-4147-A177-3AD203B41FA5}">
                      <a16:colId xmlns:a16="http://schemas.microsoft.com/office/drawing/2014/main" val="854689593"/>
                    </a:ext>
                  </a:extLst>
                </a:gridCol>
                <a:gridCol w="4775200">
                  <a:extLst>
                    <a:ext uri="{9D8B030D-6E8A-4147-A177-3AD203B41FA5}">
                      <a16:colId xmlns:a16="http://schemas.microsoft.com/office/drawing/2014/main" val="1076070526"/>
                    </a:ext>
                  </a:extLst>
                </a:gridCol>
                <a:gridCol w="3190240">
                  <a:extLst>
                    <a:ext uri="{9D8B030D-6E8A-4147-A177-3AD203B41FA5}">
                      <a16:colId xmlns:a16="http://schemas.microsoft.com/office/drawing/2014/main" val="2756299975"/>
                    </a:ext>
                  </a:extLst>
                </a:gridCol>
                <a:gridCol w="2905759">
                  <a:extLst>
                    <a:ext uri="{9D8B030D-6E8A-4147-A177-3AD203B41FA5}">
                      <a16:colId xmlns:a16="http://schemas.microsoft.com/office/drawing/2014/main" val="4192171432"/>
                    </a:ext>
                  </a:extLst>
                </a:gridCol>
              </a:tblGrid>
              <a:tr h="463550">
                <a:tc>
                  <a:txBody>
                    <a:bodyPr/>
                    <a:lstStyle/>
                    <a:p>
                      <a:r>
                        <a:rPr lang="en-US" sz="1400" b="0" i="0">
                          <a:solidFill>
                            <a:schemeClr val="bg1"/>
                          </a:solidFill>
                          <a:latin typeface="Inter Light" panose="02000503000000020004" pitchFamily="2" charset="0"/>
                          <a:ea typeface="Inter Light" panose="02000503000000020004" pitchFamily="2" charset="0"/>
                        </a:rPr>
                        <a:t>DELIVERABLE</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465467"/>
                    </a:solidFill>
                  </a:tcPr>
                </a:tc>
                <a:tc>
                  <a:txBody>
                    <a:bodyPr/>
                    <a:lstStyle/>
                    <a:p>
                      <a:r>
                        <a:rPr lang="en-US" sz="1400" b="0" i="0">
                          <a:solidFill>
                            <a:schemeClr val="bg1"/>
                          </a:solidFill>
                          <a:latin typeface="Inter Light" panose="02000503000000020004" pitchFamily="2" charset="0"/>
                          <a:ea typeface="Inter Light" panose="02000503000000020004" pitchFamily="2" charset="0"/>
                        </a:rPr>
                        <a:t>PROJECT</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465467"/>
                    </a:solidFill>
                  </a:tcPr>
                </a:tc>
                <a:tc>
                  <a:txBody>
                    <a:bodyPr/>
                    <a:lstStyle/>
                    <a:p>
                      <a:r>
                        <a:rPr lang="en-US" sz="1400" b="0" i="0">
                          <a:solidFill>
                            <a:schemeClr val="bg1"/>
                          </a:solidFill>
                          <a:latin typeface="Inter Light" panose="02000503000000020004" pitchFamily="2" charset="0"/>
                          <a:ea typeface="Inter Light" panose="02000503000000020004" pitchFamily="2" charset="0"/>
                        </a:rPr>
                        <a:t>DESCRIPTION</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465467"/>
                    </a:solidFill>
                  </a:tcPr>
                </a:tc>
                <a:tc>
                  <a:txBody>
                    <a:bodyPr/>
                    <a:lstStyle/>
                    <a:p>
                      <a:r>
                        <a:rPr lang="en-US" sz="1400" b="0" i="0">
                          <a:solidFill>
                            <a:schemeClr val="bg1"/>
                          </a:solidFill>
                          <a:latin typeface="Inter Light" panose="02000503000000020004" pitchFamily="2" charset="0"/>
                          <a:ea typeface="Inter Light" panose="02000503000000020004" pitchFamily="2" charset="0"/>
                        </a:rPr>
                        <a:t>DEPENDENCIES</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465467"/>
                    </a:solidFill>
                  </a:tcPr>
                </a:tc>
                <a:tc>
                  <a:txBody>
                    <a:bodyPr/>
                    <a:lstStyle/>
                    <a:p>
                      <a:r>
                        <a:rPr lang="en-US" sz="1400" b="0" i="0">
                          <a:solidFill>
                            <a:schemeClr val="bg1"/>
                          </a:solidFill>
                          <a:latin typeface="Inter Light" panose="02000503000000020004" pitchFamily="2" charset="0"/>
                          <a:ea typeface="Inter Light" panose="02000503000000020004" pitchFamily="2" charset="0"/>
                        </a:rPr>
                        <a:t>TARGET</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465467"/>
                    </a:solidFill>
                  </a:tcPr>
                </a:tc>
                <a:extLst>
                  <a:ext uri="{0D108BD9-81ED-4DB2-BD59-A6C34878D82A}">
                    <a16:rowId xmlns:a16="http://schemas.microsoft.com/office/drawing/2014/main" val="218399084"/>
                  </a:ext>
                </a:extLst>
              </a:tr>
              <a:tr h="1018610">
                <a:tc>
                  <a:txBody>
                    <a:bodyPr/>
                    <a:lstStyle/>
                    <a:p>
                      <a:r>
                        <a:rPr lang="en-US" sz="1400" b="0" i="0">
                          <a:latin typeface="Inter Medium" panose="02000503000000020004" pitchFamily="2" charset="0"/>
                          <a:ea typeface="Inter Medium" panose="02000503000000020004" pitchFamily="2" charset="0"/>
                        </a:rPr>
                        <a:t>Item 1</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tc>
                  <a:txBody>
                    <a:bodyPr/>
                    <a:lstStyle/>
                    <a:p>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tc>
                  <a:txBody>
                    <a:bodyPr/>
                    <a:lstStyle/>
                    <a:p>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tc>
                  <a:txBody>
                    <a:bodyPr/>
                    <a:lstStyle/>
                    <a:p>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tc>
                  <a:txBody>
                    <a:bodyPr/>
                    <a:lstStyle/>
                    <a:p>
                      <a:endParaRPr lang="en-US" sz="1400" b="0" i="0">
                        <a:latin typeface="Inter Light" panose="02000503000000020004" pitchFamily="2" charset="0"/>
                        <a:ea typeface="Inter Light" panose="02000503000000020004" pitchFamily="2" charset="0"/>
                      </a:endParaRP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extLst>
                  <a:ext uri="{0D108BD9-81ED-4DB2-BD59-A6C34878D82A}">
                    <a16:rowId xmlns:a16="http://schemas.microsoft.com/office/drawing/2014/main" val="4146176847"/>
                  </a:ext>
                </a:extLst>
              </a:tr>
              <a:tr h="1018610">
                <a:tc>
                  <a:txBody>
                    <a:bodyPr/>
                    <a:lstStyle/>
                    <a:p>
                      <a:r>
                        <a:rPr lang="en-US" sz="1400" b="0" i="0">
                          <a:latin typeface="Inter Medium" panose="02000503000000020004" pitchFamily="2" charset="0"/>
                          <a:ea typeface="Inter Medium" panose="02000503000000020004" pitchFamily="2" charset="0"/>
                        </a:rPr>
                        <a:t>Item 2</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EBF5F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EBF5F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EBF5F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EBF5FE"/>
                    </a:solidFill>
                  </a:tcPr>
                </a:tc>
                <a:tc>
                  <a:txBody>
                    <a:bodyPr/>
                    <a:lstStyle/>
                    <a:p>
                      <a:endParaRPr lang="en-US" sz="1400" b="0" i="0">
                        <a:latin typeface="Inter Light" panose="02000503000000020004" pitchFamily="2" charset="0"/>
                        <a:ea typeface="Inter Light" panose="02000503000000020004" pitchFamily="2" charset="0"/>
                      </a:endParaRP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EBF5FE"/>
                    </a:solidFill>
                  </a:tcPr>
                </a:tc>
                <a:extLst>
                  <a:ext uri="{0D108BD9-81ED-4DB2-BD59-A6C34878D82A}">
                    <a16:rowId xmlns:a16="http://schemas.microsoft.com/office/drawing/2014/main" val="1184730159"/>
                  </a:ext>
                </a:extLst>
              </a:tr>
              <a:tr h="1018610">
                <a:tc>
                  <a:txBody>
                    <a:bodyPr/>
                    <a:lstStyle/>
                    <a:p>
                      <a:r>
                        <a:rPr lang="en-US" sz="1400" b="0" i="0">
                          <a:latin typeface="Inter Medium" panose="02000503000000020004" pitchFamily="2" charset="0"/>
                          <a:ea typeface="Inter Medium" panose="02000503000000020004" pitchFamily="2" charset="0"/>
                        </a:rPr>
                        <a:t>Item 3</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tc>
                  <a:txBody>
                    <a:bodyPr/>
                    <a:lstStyle/>
                    <a:p>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tc>
                  <a:txBody>
                    <a:bodyPr/>
                    <a:lstStyle/>
                    <a:p>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tc>
                  <a:txBody>
                    <a:bodyPr/>
                    <a:lstStyle/>
                    <a:p>
                      <a:endParaRPr lang="en-US" sz="1400" b="0" i="0">
                        <a:latin typeface="Inter Light" panose="02000503000000020004" pitchFamily="2" charset="0"/>
                        <a:ea typeface="Inter Light" panose="02000503000000020004" pitchFamily="2" charset="0"/>
                      </a:endParaRP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extLst>
                  <a:ext uri="{0D108BD9-81ED-4DB2-BD59-A6C34878D82A}">
                    <a16:rowId xmlns:a16="http://schemas.microsoft.com/office/drawing/2014/main" val="2745053172"/>
                  </a:ext>
                </a:extLst>
              </a:tr>
              <a:tr h="1018610">
                <a:tc>
                  <a:txBody>
                    <a:bodyPr/>
                    <a:lstStyle/>
                    <a:p>
                      <a:r>
                        <a:rPr lang="en-US" sz="1400" b="0" i="0">
                          <a:latin typeface="Inter Medium" panose="02000503000000020004" pitchFamily="2" charset="0"/>
                          <a:ea typeface="Inter Medium" panose="02000503000000020004" pitchFamily="2" charset="0"/>
                        </a:rPr>
                        <a:t>Item 4</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EBF5FE"/>
                    </a:solidFill>
                  </a:tcPr>
                </a:tc>
                <a:tc>
                  <a:txBody>
                    <a:bodyPr/>
                    <a:lstStyle/>
                    <a:p>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EBF5FE"/>
                    </a:solidFill>
                  </a:tcPr>
                </a:tc>
                <a:tc>
                  <a:txBody>
                    <a:bodyPr/>
                    <a:lstStyle/>
                    <a:p>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EBF5FE"/>
                    </a:solidFill>
                  </a:tcPr>
                </a:tc>
                <a:tc>
                  <a:txBody>
                    <a:bodyPr/>
                    <a:lstStyle/>
                    <a:p>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EBF5FE"/>
                    </a:solidFill>
                  </a:tcPr>
                </a:tc>
                <a:tc>
                  <a:txBody>
                    <a:bodyPr/>
                    <a:lstStyle/>
                    <a:p>
                      <a:endParaRPr lang="en-US" sz="1400" b="0" i="0">
                        <a:latin typeface="Inter Light" panose="02000503000000020004" pitchFamily="2" charset="0"/>
                        <a:ea typeface="Inter Light" panose="02000503000000020004" pitchFamily="2" charset="0"/>
                      </a:endParaRP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rgbClr val="EBF5FE"/>
                    </a:solidFill>
                  </a:tcPr>
                </a:tc>
                <a:extLst>
                  <a:ext uri="{0D108BD9-81ED-4DB2-BD59-A6C34878D82A}">
                    <a16:rowId xmlns:a16="http://schemas.microsoft.com/office/drawing/2014/main" val="2441553648"/>
                  </a:ext>
                </a:extLst>
              </a:tr>
              <a:tr h="10186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a:latin typeface="Inter Medium" panose="02000503000000020004" pitchFamily="2" charset="0"/>
                          <a:ea typeface="Inter Medium" panose="02000503000000020004" pitchFamily="2" charset="0"/>
                        </a:rPr>
                        <a:t>Item 5</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tc>
                  <a:txBody>
                    <a:bodyPr/>
                    <a:lstStyle/>
                    <a:p>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tc>
                  <a:txBody>
                    <a:bodyPr/>
                    <a:lstStyle/>
                    <a:p>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tc>
                  <a:txBody>
                    <a:bodyPr/>
                    <a:lstStyle/>
                    <a:p>
                      <a:r>
                        <a:rPr lang="en-US" sz="1400" b="0" i="0">
                          <a:latin typeface="Inter Light" panose="02000503000000020004" pitchFamily="2" charset="0"/>
                          <a:ea typeface="Inter Light" panose="02000503000000020004" pitchFamily="2" charset="0"/>
                        </a:rPr>
                        <a:t>X</a:t>
                      </a: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tc>
                  <a:txBody>
                    <a:bodyPr/>
                    <a:lstStyle/>
                    <a:p>
                      <a:endParaRPr lang="en-US" sz="1400" b="0" i="0">
                        <a:latin typeface="Inter Light" panose="02000503000000020004" pitchFamily="2" charset="0"/>
                        <a:ea typeface="Inter Light" panose="02000503000000020004" pitchFamily="2" charset="0"/>
                      </a:endParaRPr>
                    </a:p>
                  </a:txBody>
                  <a:tcPr marL="182880" marR="182880" marT="91440" marB="91440" anchor="ctr">
                    <a:lnL w="6350" cap="flat" cmpd="sng" algn="ctr">
                      <a:solidFill>
                        <a:srgbClr val="D0D5DD"/>
                      </a:solidFill>
                      <a:prstDash val="solid"/>
                      <a:round/>
                      <a:headEnd type="none" w="med" len="med"/>
                      <a:tailEnd type="none" w="med" len="med"/>
                    </a:lnL>
                    <a:lnR w="6350" cap="flat" cmpd="sng" algn="ctr">
                      <a:solidFill>
                        <a:srgbClr val="D0D5DD"/>
                      </a:solidFill>
                      <a:prstDash val="solid"/>
                      <a:round/>
                      <a:headEnd type="none" w="med" len="med"/>
                      <a:tailEnd type="none" w="med" len="med"/>
                    </a:lnR>
                    <a:lnT w="6350" cap="flat" cmpd="sng" algn="ctr">
                      <a:solidFill>
                        <a:srgbClr val="D0D5DD"/>
                      </a:solidFill>
                      <a:prstDash val="solid"/>
                      <a:round/>
                      <a:headEnd type="none" w="med" len="med"/>
                      <a:tailEnd type="none" w="med" len="med"/>
                    </a:lnT>
                    <a:lnB w="6350" cap="flat" cmpd="sng" algn="ctr">
                      <a:solidFill>
                        <a:srgbClr val="D0D5DD"/>
                      </a:solidFill>
                      <a:prstDash val="solid"/>
                      <a:round/>
                      <a:headEnd type="none" w="med" len="med"/>
                      <a:tailEnd type="none" w="med" len="med"/>
                    </a:lnB>
                    <a:solidFill>
                      <a:schemeClr val="bg1"/>
                    </a:solidFill>
                  </a:tcPr>
                </a:tc>
                <a:extLst>
                  <a:ext uri="{0D108BD9-81ED-4DB2-BD59-A6C34878D82A}">
                    <a16:rowId xmlns:a16="http://schemas.microsoft.com/office/drawing/2014/main" val="713796984"/>
                  </a:ext>
                </a:extLst>
              </a:tr>
            </a:tbl>
          </a:graphicData>
        </a:graphic>
      </p:graphicFrame>
      <p:sp>
        <p:nvSpPr>
          <p:cNvPr id="7" name="Rounded Rectangle 6">
            <a:extLst>
              <a:ext uri="{FF2B5EF4-FFF2-40B4-BE49-F238E27FC236}">
                <a16:creationId xmlns:a16="http://schemas.microsoft.com/office/drawing/2014/main" id="{82BA7D05-6050-0874-7641-4A71C863D8B1}"/>
              </a:ext>
            </a:extLst>
          </p:cNvPr>
          <p:cNvSpPr/>
          <p:nvPr/>
        </p:nvSpPr>
        <p:spPr>
          <a:xfrm>
            <a:off x="14744496" y="3723352"/>
            <a:ext cx="1771650" cy="299701"/>
          </a:xfrm>
          <a:prstGeom prst="roundRect">
            <a:avLst>
              <a:gd name="adj" fmla="val 24937"/>
            </a:avLst>
          </a:prstGeom>
          <a:solidFill>
            <a:srgbClr val="ECF6FF"/>
          </a:solid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2"/>
                </a:solidFill>
                <a:latin typeface="Inter Light" panose="02000503000000020004" pitchFamily="2" charset="0"/>
                <a:ea typeface="Inter Light" panose="02000503000000020004" pitchFamily="2" charset="0"/>
              </a:rPr>
              <a:t>Due Date</a:t>
            </a:r>
          </a:p>
        </p:txBody>
      </p:sp>
      <p:sp>
        <p:nvSpPr>
          <p:cNvPr id="8" name="Rounded Rectangle 7">
            <a:extLst>
              <a:ext uri="{FF2B5EF4-FFF2-40B4-BE49-F238E27FC236}">
                <a16:creationId xmlns:a16="http://schemas.microsoft.com/office/drawing/2014/main" id="{41DBFCEC-9153-91A9-B418-B41D03349FCA}"/>
              </a:ext>
            </a:extLst>
          </p:cNvPr>
          <p:cNvSpPr/>
          <p:nvPr/>
        </p:nvSpPr>
        <p:spPr>
          <a:xfrm>
            <a:off x="14744496" y="4738994"/>
            <a:ext cx="1771650" cy="299701"/>
          </a:xfrm>
          <a:prstGeom prst="roundRect">
            <a:avLst>
              <a:gd name="adj" fmla="val 24937"/>
            </a:avLst>
          </a:prstGeom>
          <a:solidFill>
            <a:srgbClr val="ECF6FF"/>
          </a:solid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accent2"/>
                </a:solidFill>
                <a:latin typeface="Inter Light" panose="02000503000000020004" pitchFamily="2" charset="0"/>
                <a:ea typeface="Inter Light" panose="02000503000000020004" pitchFamily="2" charset="0"/>
              </a:rPr>
              <a:t>Due Date</a:t>
            </a:r>
          </a:p>
        </p:txBody>
      </p:sp>
      <p:sp>
        <p:nvSpPr>
          <p:cNvPr id="9" name="Rounded Rectangle 8">
            <a:extLst>
              <a:ext uri="{FF2B5EF4-FFF2-40B4-BE49-F238E27FC236}">
                <a16:creationId xmlns:a16="http://schemas.microsoft.com/office/drawing/2014/main" id="{C24FA726-6740-C546-BE07-F975930F5AC0}"/>
              </a:ext>
            </a:extLst>
          </p:cNvPr>
          <p:cNvSpPr/>
          <p:nvPr/>
        </p:nvSpPr>
        <p:spPr>
          <a:xfrm>
            <a:off x="14739620" y="5754636"/>
            <a:ext cx="1771650" cy="299701"/>
          </a:xfrm>
          <a:prstGeom prst="roundRect">
            <a:avLst>
              <a:gd name="adj" fmla="val 24937"/>
            </a:avLst>
          </a:prstGeom>
          <a:solidFill>
            <a:srgbClr val="F2F5F8"/>
          </a:solidFill>
          <a:ln w="12700">
            <a:solidFill>
              <a:srgbClr val="4654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rgbClr val="465467"/>
                </a:solidFill>
                <a:latin typeface="Inter Light" panose="02000503000000020004" pitchFamily="2" charset="0"/>
                <a:ea typeface="Inter Light" panose="02000503000000020004" pitchFamily="2" charset="0"/>
              </a:rPr>
              <a:t>Due Date</a:t>
            </a:r>
          </a:p>
        </p:txBody>
      </p:sp>
      <p:sp>
        <p:nvSpPr>
          <p:cNvPr id="10" name="Rounded Rectangle 9">
            <a:extLst>
              <a:ext uri="{FF2B5EF4-FFF2-40B4-BE49-F238E27FC236}">
                <a16:creationId xmlns:a16="http://schemas.microsoft.com/office/drawing/2014/main" id="{793E4170-EEC4-D647-B8E8-D432B644F868}"/>
              </a:ext>
            </a:extLst>
          </p:cNvPr>
          <p:cNvSpPr/>
          <p:nvPr/>
        </p:nvSpPr>
        <p:spPr>
          <a:xfrm>
            <a:off x="14739620" y="6770278"/>
            <a:ext cx="1771650" cy="299701"/>
          </a:xfrm>
          <a:prstGeom prst="roundRect">
            <a:avLst>
              <a:gd name="adj" fmla="val 24937"/>
            </a:avLst>
          </a:prstGeom>
          <a:solidFill>
            <a:srgbClr val="F2F5F8"/>
          </a:solidFill>
          <a:ln w="12700">
            <a:solidFill>
              <a:srgbClr val="4654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rgbClr val="465467"/>
                </a:solidFill>
                <a:latin typeface="Inter Light" panose="02000503000000020004" pitchFamily="2" charset="0"/>
                <a:ea typeface="Inter Light" panose="02000503000000020004" pitchFamily="2" charset="0"/>
              </a:rPr>
              <a:t>Due Date</a:t>
            </a:r>
          </a:p>
        </p:txBody>
      </p:sp>
      <p:sp>
        <p:nvSpPr>
          <p:cNvPr id="11" name="Rounded Rectangle 10">
            <a:extLst>
              <a:ext uri="{FF2B5EF4-FFF2-40B4-BE49-F238E27FC236}">
                <a16:creationId xmlns:a16="http://schemas.microsoft.com/office/drawing/2014/main" id="{0BE8EA21-E3B3-3A9E-B731-C882228A96C4}"/>
              </a:ext>
            </a:extLst>
          </p:cNvPr>
          <p:cNvSpPr/>
          <p:nvPr/>
        </p:nvSpPr>
        <p:spPr>
          <a:xfrm>
            <a:off x="14739620" y="7785920"/>
            <a:ext cx="1771650" cy="299701"/>
          </a:xfrm>
          <a:prstGeom prst="roundRect">
            <a:avLst>
              <a:gd name="adj" fmla="val 24937"/>
            </a:avLst>
          </a:prstGeom>
          <a:solidFill>
            <a:srgbClr val="EFECFF"/>
          </a:solidFill>
          <a:ln w="12700">
            <a:solidFill>
              <a:srgbClr val="6A148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rgbClr val="6A1484"/>
                </a:solidFill>
                <a:latin typeface="Inter Light" panose="02000503000000020004" pitchFamily="2" charset="0"/>
                <a:ea typeface="Inter Light" panose="02000503000000020004" pitchFamily="2" charset="0"/>
              </a:rPr>
              <a:t>Due Date</a:t>
            </a:r>
          </a:p>
        </p:txBody>
      </p:sp>
      <p:sp>
        <p:nvSpPr>
          <p:cNvPr id="5" name="Slide Number Placeholder 4">
            <a:extLst>
              <a:ext uri="{FF2B5EF4-FFF2-40B4-BE49-F238E27FC236}">
                <a16:creationId xmlns:a16="http://schemas.microsoft.com/office/drawing/2014/main" id="{A8BC403A-D906-6E7A-BEAD-E6F8AB605267}"/>
              </a:ext>
            </a:extLst>
          </p:cNvPr>
          <p:cNvSpPr>
            <a:spLocks noGrp="1"/>
          </p:cNvSpPr>
          <p:nvPr>
            <p:ph type="sldNum" sz="quarter" idx="13"/>
          </p:nvPr>
        </p:nvSpPr>
        <p:spPr/>
        <p:txBody>
          <a:bodyPr/>
          <a:lstStyle/>
          <a:p>
            <a:pPr algn="r"/>
            <a:fld id="{C995E20D-67FF-4E4B-B50E-8416C48DDC33}" type="slidenum">
              <a:rPr lang="en-US" smtClean="0"/>
              <a:pPr algn="r"/>
              <a:t>6</a:t>
            </a:fld>
            <a:endParaRPr lang="en-US"/>
          </a:p>
        </p:txBody>
      </p:sp>
    </p:spTree>
    <p:extLst>
      <p:ext uri="{BB962C8B-B14F-4D97-AF65-F5344CB8AC3E}">
        <p14:creationId xmlns:p14="http://schemas.microsoft.com/office/powerpoint/2010/main" val="2043380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F3F5F4-C4F5-C8CC-F9E7-7BAF36A6A335}"/>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30FA50A3-E72D-8E49-3A13-0E5960B09121}"/>
              </a:ext>
            </a:extLst>
          </p:cNvPr>
          <p:cNvSpPr>
            <a:spLocks noGrp="1"/>
          </p:cNvSpPr>
          <p:nvPr>
            <p:ph type="body" sz="quarter" idx="10"/>
          </p:nvPr>
        </p:nvSpPr>
        <p:spPr/>
        <p:txBody>
          <a:bodyPr/>
          <a:lstStyle/>
          <a:p>
            <a:endParaRPr lang="en-US"/>
          </a:p>
        </p:txBody>
      </p:sp>
      <p:sp>
        <p:nvSpPr>
          <p:cNvPr id="4" name="Slide Number Placeholder 3">
            <a:extLst>
              <a:ext uri="{FF2B5EF4-FFF2-40B4-BE49-F238E27FC236}">
                <a16:creationId xmlns:a16="http://schemas.microsoft.com/office/drawing/2014/main" id="{88BA5590-F516-D9FE-D149-A6B333AAC02C}"/>
              </a:ext>
            </a:extLst>
          </p:cNvPr>
          <p:cNvSpPr>
            <a:spLocks noGrp="1"/>
          </p:cNvSpPr>
          <p:nvPr>
            <p:ph type="sldNum" sz="quarter" idx="13"/>
          </p:nvPr>
        </p:nvSpPr>
        <p:spPr/>
        <p:txBody>
          <a:bodyPr/>
          <a:lstStyle/>
          <a:p>
            <a:pPr algn="r"/>
            <a:fld id="{C995E20D-67FF-4E4B-B50E-8416C48DDC33}" type="slidenum">
              <a:rPr lang="en-US" smtClean="0"/>
              <a:pPr algn="r"/>
              <a:t>7</a:t>
            </a:fld>
            <a:endParaRPr lang="en-US"/>
          </a:p>
        </p:txBody>
      </p:sp>
    </p:spTree>
    <p:extLst>
      <p:ext uri="{BB962C8B-B14F-4D97-AF65-F5344CB8AC3E}">
        <p14:creationId xmlns:p14="http://schemas.microsoft.com/office/powerpoint/2010/main" val="523152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49EDFF1-31C7-80E8-912B-DD07F052133C}"/>
              </a:ext>
            </a:extLst>
          </p:cNvPr>
          <p:cNvSpPr>
            <a:spLocks noGrp="1"/>
          </p:cNvSpPr>
          <p:nvPr>
            <p:ph type="body" sz="quarter" idx="13"/>
          </p:nvPr>
        </p:nvSpPr>
        <p:spPr/>
        <p:txBody>
          <a:bodyPr/>
          <a:lstStyle/>
          <a:p>
            <a:endParaRPr lang="en-US"/>
          </a:p>
        </p:txBody>
      </p:sp>
      <p:sp>
        <p:nvSpPr>
          <p:cNvPr id="2" name="Text Placeholder 1">
            <a:extLst>
              <a:ext uri="{FF2B5EF4-FFF2-40B4-BE49-F238E27FC236}">
                <a16:creationId xmlns:a16="http://schemas.microsoft.com/office/drawing/2014/main" id="{53BB3819-2219-C1A2-902F-EB5E56298B74}"/>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A8488FF5-6AC7-555A-0B9B-1B8E912B6779}"/>
              </a:ext>
            </a:extLst>
          </p:cNvPr>
          <p:cNvSpPr>
            <a:spLocks noGrp="1"/>
          </p:cNvSpPr>
          <p:nvPr>
            <p:ph type="body" sz="quarter" idx="10"/>
          </p:nvPr>
        </p:nvSpPr>
        <p:spPr/>
        <p:txBody>
          <a:bodyPr/>
          <a:lstStyle/>
          <a:p>
            <a:endParaRPr lang="en-US"/>
          </a:p>
        </p:txBody>
      </p:sp>
      <p:sp>
        <p:nvSpPr>
          <p:cNvPr id="4" name="Slide Number Placeholder 3">
            <a:extLst>
              <a:ext uri="{FF2B5EF4-FFF2-40B4-BE49-F238E27FC236}">
                <a16:creationId xmlns:a16="http://schemas.microsoft.com/office/drawing/2014/main" id="{D99A3CBB-6601-ACB1-1B43-E1B3B6CDA5A4}"/>
              </a:ext>
            </a:extLst>
          </p:cNvPr>
          <p:cNvSpPr>
            <a:spLocks noGrp="1"/>
          </p:cNvSpPr>
          <p:nvPr>
            <p:ph type="sldNum" sz="quarter" idx="14"/>
          </p:nvPr>
        </p:nvSpPr>
        <p:spPr/>
        <p:txBody>
          <a:bodyPr/>
          <a:lstStyle/>
          <a:p>
            <a:pPr algn="r"/>
            <a:fld id="{C995E20D-67FF-4E4B-B50E-8416C48DDC33}" type="slidenum">
              <a:rPr lang="en-US" smtClean="0"/>
              <a:pPr algn="r"/>
              <a:t>8</a:t>
            </a:fld>
            <a:endParaRPr lang="en-US"/>
          </a:p>
        </p:txBody>
      </p:sp>
    </p:spTree>
    <p:extLst>
      <p:ext uri="{BB962C8B-B14F-4D97-AF65-F5344CB8AC3E}">
        <p14:creationId xmlns:p14="http://schemas.microsoft.com/office/powerpoint/2010/main" val="533607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29E5C9-D75E-CA2A-B2C0-DBDE30055ACA}"/>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AA00703D-1653-A2FD-8021-90D2FA2CC46F}"/>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587634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CC3A0D26-54DF-365E-CD0C-6CFD56A0AC14}"/>
              </a:ext>
            </a:extLst>
          </p:cNvPr>
          <p:cNvSpPr>
            <a:spLocks noGrp="1"/>
          </p:cNvSpPr>
          <p:nvPr>
            <p:ph type="body" sz="quarter" idx="13"/>
          </p:nvPr>
        </p:nvSpPr>
        <p:spPr/>
        <p:txBody>
          <a:bodyPr/>
          <a:lstStyle/>
          <a:p>
            <a:endParaRPr lang="en-US"/>
          </a:p>
        </p:txBody>
      </p:sp>
      <p:sp>
        <p:nvSpPr>
          <p:cNvPr id="25" name="Chart Placeholder 24">
            <a:extLst>
              <a:ext uri="{FF2B5EF4-FFF2-40B4-BE49-F238E27FC236}">
                <a16:creationId xmlns:a16="http://schemas.microsoft.com/office/drawing/2014/main" id="{61B44435-A077-7F89-22EC-E93EE2BF1A5A}"/>
              </a:ext>
            </a:extLst>
          </p:cNvPr>
          <p:cNvSpPr>
            <a:spLocks noGrp="1"/>
          </p:cNvSpPr>
          <p:nvPr>
            <p:ph type="pic" sz="quarter" idx="14"/>
          </p:nvPr>
        </p:nvSpPr>
        <p:spPr/>
      </p:sp>
      <p:sp>
        <p:nvSpPr>
          <p:cNvPr id="2" name="Text Placeholder 1">
            <a:extLst>
              <a:ext uri="{FF2B5EF4-FFF2-40B4-BE49-F238E27FC236}">
                <a16:creationId xmlns:a16="http://schemas.microsoft.com/office/drawing/2014/main" id="{6DE2A44E-6F80-7AA1-3BA9-78BE43C53D6C}"/>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C1408E0E-BD14-E421-0B61-F4B79D632BFC}"/>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980542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F86CE5-A50F-A792-A492-849EC1FF943E}"/>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335ACF30-07BF-1060-3D60-3075E453194D}"/>
              </a:ext>
            </a:extLst>
          </p:cNvPr>
          <p:cNvSpPr>
            <a:spLocks noGrp="1"/>
          </p:cNvSpPr>
          <p:nvPr>
            <p:ph type="body" sz="quarter" idx="12"/>
          </p:nvPr>
        </p:nvSpPr>
        <p:spPr/>
        <p:txBody>
          <a:bodyPr/>
          <a:lstStyle/>
          <a:p>
            <a:endParaRPr lang="en-US"/>
          </a:p>
        </p:txBody>
      </p:sp>
      <p:sp>
        <p:nvSpPr>
          <p:cNvPr id="4" name="Text Placeholder 3">
            <a:extLst>
              <a:ext uri="{FF2B5EF4-FFF2-40B4-BE49-F238E27FC236}">
                <a16:creationId xmlns:a16="http://schemas.microsoft.com/office/drawing/2014/main" id="{4A0F78B2-08DF-0B47-D635-C450B86EBD11}"/>
              </a:ext>
            </a:extLst>
          </p:cNvPr>
          <p:cNvSpPr>
            <a:spLocks noGrp="1"/>
          </p:cNvSpPr>
          <p:nvPr>
            <p:ph type="body" sz="quarter" idx="13"/>
          </p:nvPr>
        </p:nvSpPr>
        <p:spPr/>
        <p:txBody>
          <a:bodyPr/>
          <a:lstStyle/>
          <a:p>
            <a:endParaRPr lang="en-US"/>
          </a:p>
        </p:txBody>
      </p:sp>
      <p:sp>
        <p:nvSpPr>
          <p:cNvPr id="5" name="Text Placeholder 4">
            <a:extLst>
              <a:ext uri="{FF2B5EF4-FFF2-40B4-BE49-F238E27FC236}">
                <a16:creationId xmlns:a16="http://schemas.microsoft.com/office/drawing/2014/main" id="{85C006CA-1410-77CB-6B79-0CBF57C82125}"/>
              </a:ext>
            </a:extLst>
          </p:cNvPr>
          <p:cNvSpPr>
            <a:spLocks noGrp="1"/>
          </p:cNvSpPr>
          <p:nvPr>
            <p:ph type="body" sz="quarter" idx="14"/>
          </p:nvPr>
        </p:nvSpPr>
        <p:spPr/>
        <p:txBody>
          <a:bodyPr/>
          <a:lstStyle/>
          <a:p>
            <a:endParaRPr lang="en-US"/>
          </a:p>
        </p:txBody>
      </p:sp>
      <p:sp>
        <p:nvSpPr>
          <p:cNvPr id="6" name="Text Placeholder 5">
            <a:extLst>
              <a:ext uri="{FF2B5EF4-FFF2-40B4-BE49-F238E27FC236}">
                <a16:creationId xmlns:a16="http://schemas.microsoft.com/office/drawing/2014/main" id="{7A448708-EC66-EEB6-CA09-21944C441FA5}"/>
              </a:ext>
            </a:extLst>
          </p:cNvPr>
          <p:cNvSpPr>
            <a:spLocks noGrp="1"/>
          </p:cNvSpPr>
          <p:nvPr>
            <p:ph type="body" sz="quarter" idx="15"/>
          </p:nvPr>
        </p:nvSpPr>
        <p:spPr/>
        <p:txBody>
          <a:bodyPr/>
          <a:lstStyle/>
          <a:p>
            <a:endParaRPr lang="en-US"/>
          </a:p>
        </p:txBody>
      </p:sp>
      <p:sp>
        <p:nvSpPr>
          <p:cNvPr id="7" name="Text Placeholder 6">
            <a:extLst>
              <a:ext uri="{FF2B5EF4-FFF2-40B4-BE49-F238E27FC236}">
                <a16:creationId xmlns:a16="http://schemas.microsoft.com/office/drawing/2014/main" id="{37638931-C13B-7616-934B-67A77AABD8A2}"/>
              </a:ext>
            </a:extLst>
          </p:cNvPr>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val="4219385154"/>
      </p:ext>
    </p:extLst>
  </p:cSld>
  <p:clrMapOvr>
    <a:masterClrMapping/>
  </p:clrMapOvr>
</p:sld>
</file>

<file path=ppt/theme/theme1.xml><?xml version="1.0" encoding="utf-8"?>
<a:theme xmlns:a="http://schemas.openxmlformats.org/drawingml/2006/main" name="Office Theme">
  <a:themeElements>
    <a:clrScheme name="Custom 1">
      <a:dk1>
        <a:srgbClr val="0C1321"/>
      </a:dk1>
      <a:lt1>
        <a:srgbClr val="FFFFFF"/>
      </a:lt1>
      <a:dk2>
        <a:srgbClr val="617393"/>
      </a:dk2>
      <a:lt2>
        <a:srgbClr val="EAF2F9"/>
      </a:lt2>
      <a:accent1>
        <a:srgbClr val="18356F"/>
      </a:accent1>
      <a:accent2>
        <a:srgbClr val="0060BD"/>
      </a:accent2>
      <a:accent3>
        <a:srgbClr val="71B7FD"/>
      </a:accent3>
      <a:accent4>
        <a:srgbClr val="C2DFFE"/>
      </a:accent4>
      <a:accent5>
        <a:srgbClr val="C6D9F1"/>
      </a:accent5>
      <a:accent6>
        <a:srgbClr val="FF327D"/>
      </a:accent6>
      <a:hlink>
        <a:srgbClr val="0563C1"/>
      </a:hlink>
      <a:folHlink>
        <a:srgbClr val="18356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Quarterhill_PPT-Template_2026" id="{6636CEAB-8220-D64F-B618-BDB761B2AB11}" vid="{C08FAB5F-3392-8A4E-8874-42BB517406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2361D4D54E9E446A20D13A84BA24ACE" ma:contentTypeVersion="18" ma:contentTypeDescription="Create a new document." ma:contentTypeScope="" ma:versionID="9c58da48ec13758a893b87c0f5af9a6f">
  <xsd:schema xmlns:xsd="http://www.w3.org/2001/XMLSchema" xmlns:xs="http://www.w3.org/2001/XMLSchema" xmlns:p="http://schemas.microsoft.com/office/2006/metadata/properties" xmlns:ns1="http://schemas.microsoft.com/sharepoint/v3" xmlns:ns2="6da6760f-34fd-46ae-bd7c-e22b249639d9" xmlns:ns3="27d74244-ed6e-4df7-a604-2773f321fd9b" targetNamespace="http://schemas.microsoft.com/office/2006/metadata/properties" ma:root="true" ma:fieldsID="443563111291be334bbae5f3058cc2ea" ns1:_="" ns2:_="" ns3:_="">
    <xsd:import namespace="http://schemas.microsoft.com/sharepoint/v3"/>
    <xsd:import namespace="6da6760f-34fd-46ae-bd7c-e22b249639d9"/>
    <xsd:import namespace="27d74244-ed6e-4df7-a604-2773f321fd9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ServiceOCR" minOccurs="0"/>
                <xsd:element ref="ns3:MediaServiceLocation" minOccurs="0"/>
                <xsd:element ref="ns3:MediaLengthInSeconds" minOccurs="0"/>
                <xsd:element ref="ns1:_ip_UnifiedCompliancePolicyProperties" minOccurs="0"/>
                <xsd:element ref="ns1:_ip_UnifiedCompliancePolicyUIAc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a6760f-34fd-46ae-bd7c-e22b249639d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3878fe3-d6a7-4165-8536-10c37cc66af5}" ma:internalName="TaxCatchAll" ma:showField="CatchAllData" ma:web="6da6760f-34fd-46ae-bd7c-e22b249639d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7d74244-ed6e-4df7-a604-2773f321fd9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a3bfe2a1-b46f-4740-be19-8236d0e4d089"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6da6760f-34fd-46ae-bd7c-e22b249639d9" xsi:nil="true"/>
    <_ip_UnifiedCompliancePolicyProperties xmlns="http://schemas.microsoft.com/sharepoint/v3" xsi:nil="true"/>
    <lcf76f155ced4ddcb4097134ff3c332f xmlns="27d74244-ed6e-4df7-a604-2773f321fd9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7BFD9E6-0AAA-4706-8DD6-E23A0FAE0FA6}">
  <ds:schemaRefs>
    <ds:schemaRef ds:uri="http://schemas.microsoft.com/sharepoint/v3/contenttype/forms"/>
  </ds:schemaRefs>
</ds:datastoreItem>
</file>

<file path=customXml/itemProps2.xml><?xml version="1.0" encoding="utf-8"?>
<ds:datastoreItem xmlns:ds="http://schemas.openxmlformats.org/officeDocument/2006/customXml" ds:itemID="{5710673E-F83C-4073-A676-EE790A7FA705}">
  <ds:schemaRefs>
    <ds:schemaRef ds:uri="27d74244-ed6e-4df7-a604-2773f321fd9b"/>
    <ds:schemaRef ds:uri="6da6760f-34fd-46ae-bd7c-e22b249639d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FF08D7F-0B2E-4A54-89BA-7708FD9EC2E8}">
  <ds:schemaRefs>
    <ds:schemaRef ds:uri="27d74244-ed6e-4df7-a604-2773f321fd9b"/>
    <ds:schemaRef ds:uri="6da6760f-34fd-46ae-bd7c-e22b249639d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d84dc368-c8e3-4340-b38d-674570af466d}" enabled="0" method="" siteId="{d84dc368-c8e3-4340-b38d-674570af466d}"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11</Slides>
  <Notes>1</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Quarterhill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PptxGenJS Presentation</dc:subject>
  <dc:creator>Jenna Fabiano</dc:creator>
  <cp:revision>6</cp:revision>
  <dcterms:created xsi:type="dcterms:W3CDTF">2026-10-06T20:43:56Z</dcterms:created>
  <dcterms:modified xsi:type="dcterms:W3CDTF">2026-10-08T21:51:50Z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0x010100B2361D4D54E9E446A20D13A84BA24ACE</vt:lpwstr>
  </property>
  <property fmtid="{D5CDD505-2E9C-101B-9397-08002B2CF9AE}" pid="3" name="MediaServiceImageTags">
    <vt:lpwstr/>
  </property>
</Properties>
</file>